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61" r:id="rId4"/>
    <p:sldId id="269" r:id="rId5"/>
    <p:sldId id="301" r:id="rId6"/>
    <p:sldId id="265" r:id="rId7"/>
    <p:sldId id="270" r:id="rId8"/>
    <p:sldId id="300" r:id="rId9"/>
    <p:sldId id="275" r:id="rId10"/>
    <p:sldId id="277" r:id="rId11"/>
    <p:sldId id="278" r:id="rId12"/>
    <p:sldId id="276" r:id="rId13"/>
    <p:sldId id="298" r:id="rId14"/>
    <p:sldId id="299" r:id="rId15"/>
    <p:sldId id="284" r:id="rId16"/>
    <p:sldId id="302" r:id="rId17"/>
    <p:sldId id="293" r:id="rId18"/>
    <p:sldId id="29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6057" autoAdjust="0"/>
  </p:normalViewPr>
  <p:slideViewPr>
    <p:cSldViewPr>
      <p:cViewPr>
        <p:scale>
          <a:sx n="70" d="100"/>
          <a:sy n="70" d="100"/>
        </p:scale>
        <p:origin x="-12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2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khom2387\AppData\Local\Microsoft\Windows\Temporary%20Internet%20Files\Content.IE5\YOMDA8DL\Household%2520Savings%5b2%5d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1.%20Nilabh\6.%20Business%20Reviews\Board%20Meetings\0.%20Board%20Meeting%20-%20Oct'13\Gross%20Household%20Savings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khom2387\AppData\Local\Microsoft\Windows\Temporary%20Internet%20Files\Content.IE5\YOMDA8DL\Household%2520Savings%5b2%5d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plotArea>
      <c:layout>
        <c:manualLayout>
          <c:layoutTarget val="inner"/>
          <c:xMode val="edge"/>
          <c:yMode val="edge"/>
          <c:x val="0"/>
          <c:y val="1.7640575360561166E-2"/>
          <c:w val="0.96697936210131363"/>
          <c:h val="0.8051591506317618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New Business Premium</c:v>
                </c:pt>
              </c:strCache>
            </c:strRef>
          </c:tx>
          <c:spPr>
            <a:solidFill>
              <a:schemeClr val="accent1"/>
            </a:solidFill>
          </c:spPr>
          <c:dLbls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126399</c:v>
                </c:pt>
                <c:pt idx="1">
                  <c:v>113942</c:v>
                </c:pt>
                <c:pt idx="2">
                  <c:v>107358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Renewal Premium</c:v>
                </c:pt>
              </c:strCache>
            </c:strRef>
          </c:tx>
          <c:spPr>
            <a:solidFill>
              <a:schemeClr val="accent4"/>
            </a:solidFill>
          </c:spPr>
          <c:dLbls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165240</c:v>
                </c:pt>
                <c:pt idx="1">
                  <c:v>173129</c:v>
                </c:pt>
                <c:pt idx="2">
                  <c:v>179831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Premium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c:spPr>
          <c:dLbls>
            <c:dLblPos val="ctr"/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Investment Income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Pos val="ctr"/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Sheet1!$E$2:$E$4</c:f>
              <c:numCache>
                <c:formatCode>#,##0</c:formatCode>
                <c:ptCount val="3"/>
                <c:pt idx="0">
                  <c:v>118816</c:v>
                </c:pt>
                <c:pt idx="1">
                  <c:v>86269</c:v>
                </c:pt>
                <c:pt idx="2">
                  <c:v>123000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Total Revenue</c:v>
                </c:pt>
              </c:strCache>
            </c:strRef>
          </c:tx>
          <c:spPr>
            <a:noFill/>
          </c:spPr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Sheet1!$F$2:$F$4</c:f>
              <c:numCache>
                <c:formatCode>#,##0</c:formatCode>
                <c:ptCount val="3"/>
                <c:pt idx="0">
                  <c:v>410455</c:v>
                </c:pt>
                <c:pt idx="1">
                  <c:v>373341</c:v>
                </c:pt>
                <c:pt idx="2">
                  <c:v>410189</c:v>
                </c:pt>
              </c:numCache>
            </c:numRef>
          </c:val>
        </c:ser>
        <c:overlap val="100"/>
        <c:axId val="104954112"/>
        <c:axId val="105021440"/>
      </c:barChart>
      <c:catAx>
        <c:axId val="104954112"/>
        <c:scaling>
          <c:orientation val="minMax"/>
        </c:scaling>
        <c:axPos val="b"/>
        <c:numFmt formatCode="General" sourceLinked="1"/>
        <c:tickLblPos val="nextTo"/>
        <c:crossAx val="105021440"/>
        <c:crosses val="autoZero"/>
        <c:auto val="1"/>
        <c:lblAlgn val="ctr"/>
        <c:lblOffset val="100"/>
      </c:catAx>
      <c:valAx>
        <c:axId val="105021440"/>
        <c:scaling>
          <c:orientation val="minMax"/>
          <c:max val="500000"/>
          <c:min val="0"/>
        </c:scaling>
        <c:axPos val="l"/>
        <c:numFmt formatCode="#,##0" sourceLinked="1"/>
        <c:majorTickMark val="none"/>
        <c:tickLblPos val="none"/>
        <c:spPr>
          <a:ln>
            <a:noFill/>
          </a:ln>
        </c:spPr>
        <c:crossAx val="104954112"/>
        <c:crosses val="autoZero"/>
        <c:crossBetween val="between"/>
        <c:majorUnit val="100000"/>
        <c:minorUnit val="20000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200" b="1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>
        <c:manualLayout>
          <c:layoutTarget val="inner"/>
          <c:xMode val="edge"/>
          <c:yMode val="edge"/>
          <c:x val="9.9831674887276792E-3"/>
          <c:y val="0.21537204724409448"/>
          <c:w val="0.96339505254133284"/>
          <c:h val="0.652237450787401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1,41,806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1,53,133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1,91,336</a:t>
                    </a:r>
                    <a:endParaRPr lang="en-US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5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141806</c:v>
                </c:pt>
                <c:pt idx="1">
                  <c:v>153133</c:v>
                </c:pt>
                <c:pt idx="2">
                  <c:v>191336</c:v>
                </c:pt>
              </c:numCache>
            </c:numRef>
          </c:val>
        </c:ser>
        <c:dLbls>
          <c:showVal val="1"/>
        </c:dLbls>
        <c:gapWidth val="95"/>
        <c:axId val="133183360"/>
        <c:axId val="133184896"/>
      </c:barChart>
      <c:catAx>
        <c:axId val="1331833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133184896"/>
        <c:crosses val="autoZero"/>
        <c:auto val="1"/>
        <c:lblAlgn val="ctr"/>
        <c:lblOffset val="100"/>
      </c:catAx>
      <c:valAx>
        <c:axId val="13318489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331833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Sheet1!$A$6</c:f>
              <c:strCache>
                <c:ptCount val="1"/>
                <c:pt idx="0">
                  <c:v>Household savings as % of GDP</c:v>
                </c:pt>
              </c:strCache>
            </c:strRef>
          </c:tx>
          <c:spPr>
            <a:solidFill>
              <a:srgbClr val="73A0D2">
                <a:lumMod val="50000"/>
              </a:srgbClr>
            </a:solidFill>
          </c:spPr>
          <c:dLbls>
            <c:showVal val="1"/>
          </c:dLbls>
          <c:cat>
            <c:strRef>
              <c:f>Sheet1!$B$1:$D$1</c:f>
              <c:strCache>
                <c:ptCount val="3"/>
                <c:pt idx="0">
                  <c:v>FY 11</c:v>
                </c:pt>
                <c:pt idx="1">
                  <c:v>FY 12</c:v>
                </c:pt>
                <c:pt idx="2">
                  <c:v>FY 13</c:v>
                </c:pt>
              </c:strCache>
            </c:strRef>
          </c:cat>
          <c:val>
            <c:numRef>
              <c:f>Sheet1!$B$6:$D$6</c:f>
              <c:numCache>
                <c:formatCode>0.0%</c:formatCode>
                <c:ptCount val="3"/>
                <c:pt idx="0">
                  <c:v>0.10300000000000002</c:v>
                </c:pt>
                <c:pt idx="1">
                  <c:v>7.5000000000000303E-2</c:v>
                </c:pt>
                <c:pt idx="2">
                  <c:v>7.7000000000000388E-2</c:v>
                </c:pt>
              </c:numCache>
            </c:numRef>
          </c:val>
        </c:ser>
        <c:dLbls>
          <c:showVal val="1"/>
        </c:dLbls>
        <c:gapWidth val="82"/>
        <c:axId val="74189824"/>
        <c:axId val="74244864"/>
      </c:barChart>
      <c:catAx>
        <c:axId val="74189824"/>
        <c:scaling>
          <c:orientation val="minMax"/>
        </c:scaling>
        <c:axPos val="b"/>
        <c:majorTickMark val="none"/>
        <c:tickLblPos val="nextTo"/>
        <c:spPr>
          <a:ln>
            <a:solidFill>
              <a:schemeClr val="accent1"/>
            </a:solidFill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74244864"/>
        <c:crosses val="autoZero"/>
        <c:auto val="1"/>
        <c:lblAlgn val="ctr"/>
        <c:lblOffset val="100"/>
      </c:catAx>
      <c:valAx>
        <c:axId val="74244864"/>
        <c:scaling>
          <c:orientation val="minMax"/>
        </c:scaling>
        <c:delete val="1"/>
        <c:axPos val="l"/>
        <c:numFmt formatCode="0.0%" sourceLinked="1"/>
        <c:tickLblPos val="none"/>
        <c:crossAx val="74189824"/>
        <c:crosses val="autoZero"/>
        <c:crossBetween val="between"/>
      </c:valAx>
    </c:plotArea>
    <c:plotVisOnly val="1"/>
  </c:chart>
  <c:spPr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Sheet2!$A$7</c:f>
              <c:strCache>
                <c:ptCount val="1"/>
                <c:pt idx="0">
                  <c:v>Life Insurance Funds</c:v>
                </c:pt>
              </c:strCache>
            </c:strRef>
          </c:tx>
          <c:spPr>
            <a:solidFill>
              <a:srgbClr val="73A0D2">
                <a:lumMod val="50000"/>
              </a:srgbClr>
            </a:solidFill>
          </c:spPr>
          <c:dLbls>
            <c:showVal val="1"/>
          </c:dLbls>
          <c:cat>
            <c:strRef>
              <c:f>Sheet2!$B$6:$D$6</c:f>
              <c:strCache>
                <c:ptCount val="3"/>
                <c:pt idx="0">
                  <c:v>FY 11</c:v>
                </c:pt>
                <c:pt idx="1">
                  <c:v>FY 12</c:v>
                </c:pt>
                <c:pt idx="2">
                  <c:v>FY 13</c:v>
                </c:pt>
              </c:strCache>
            </c:strRef>
          </c:cat>
          <c:val>
            <c:numRef>
              <c:f>Sheet2!$B$7:$D$7</c:f>
              <c:numCache>
                <c:formatCode>0.0%</c:formatCode>
                <c:ptCount val="3"/>
                <c:pt idx="0">
                  <c:v>0.19399944439300112</c:v>
                </c:pt>
                <c:pt idx="1">
                  <c:v>0.19916361735493987</c:v>
                </c:pt>
                <c:pt idx="2">
                  <c:v>0.16400765794511807</c:v>
                </c:pt>
              </c:numCache>
            </c:numRef>
          </c:val>
        </c:ser>
        <c:ser>
          <c:idx val="1"/>
          <c:order val="1"/>
          <c:tx>
            <c:strRef>
              <c:f>Sheet2!$A$8</c:f>
              <c:strCache>
                <c:ptCount val="1"/>
                <c:pt idx="0">
                  <c:v>Deposits</c:v>
                </c:pt>
              </c:strCache>
            </c:strRef>
          </c:tx>
          <c:spPr>
            <a:solidFill>
              <a:srgbClr val="1E4679">
                <a:lumMod val="60000"/>
                <a:lumOff val="40000"/>
              </a:srgbClr>
            </a:solidFill>
          </c:spPr>
          <c:dLbls>
            <c:showVal val="1"/>
          </c:dLbls>
          <c:cat>
            <c:strRef>
              <c:f>Sheet2!$B$6:$D$6</c:f>
              <c:strCache>
                <c:ptCount val="3"/>
                <c:pt idx="0">
                  <c:v>FY 11</c:v>
                </c:pt>
                <c:pt idx="1">
                  <c:v>FY 12</c:v>
                </c:pt>
                <c:pt idx="2">
                  <c:v>FY 13</c:v>
                </c:pt>
              </c:strCache>
            </c:strRef>
          </c:cat>
          <c:val>
            <c:numRef>
              <c:f>Sheet2!$B$8:$D$8</c:f>
              <c:numCache>
                <c:formatCode>0.0%</c:formatCode>
                <c:ptCount val="3"/>
                <c:pt idx="0">
                  <c:v>0.51245485693119763</c:v>
                </c:pt>
                <c:pt idx="1">
                  <c:v>0.57396759017250387</c:v>
                </c:pt>
                <c:pt idx="2">
                  <c:v>0.56249430212416862</c:v>
                </c:pt>
              </c:numCache>
            </c:numRef>
          </c:val>
        </c:ser>
        <c:dLbls>
          <c:showVal val="1"/>
        </c:dLbls>
        <c:gapWidth val="82"/>
        <c:axId val="74290304"/>
        <c:axId val="74291840"/>
      </c:barChart>
      <c:catAx>
        <c:axId val="742903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4291840"/>
        <c:crosses val="autoZero"/>
        <c:auto val="1"/>
        <c:lblAlgn val="ctr"/>
        <c:lblOffset val="100"/>
      </c:catAx>
      <c:valAx>
        <c:axId val="74291840"/>
        <c:scaling>
          <c:orientation val="minMax"/>
        </c:scaling>
        <c:delete val="1"/>
        <c:axPos val="l"/>
        <c:numFmt formatCode="0.0%" sourceLinked="1"/>
        <c:tickLblPos val="none"/>
        <c:crossAx val="742903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5277777777777997"/>
          <c:y val="0"/>
          <c:w val="0.64202348484848915"/>
          <c:h val="0.15385185185185191"/>
        </c:manualLayout>
      </c:layout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spPr>
    <a:ln>
      <a:noFill/>
    </a:ln>
  </c:spPr>
  <c:txPr>
    <a:bodyPr/>
    <a:lstStyle/>
    <a:p>
      <a:pPr>
        <a:defRPr>
          <a:latin typeface="Segoe UI" pitchFamily="34" charset="0"/>
          <a:ea typeface="Segoe UI" pitchFamily="34" charset="0"/>
          <a:cs typeface="Segoe UI" pitchFamily="34" charset="0"/>
        </a:defRPr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Sheet1!$A$7</c:f>
              <c:strCache>
                <c:ptCount val="1"/>
                <c:pt idx="0">
                  <c:v>LI funds as % of GDP</c:v>
                </c:pt>
              </c:strCache>
            </c:strRef>
          </c:tx>
          <c:spPr>
            <a:solidFill>
              <a:srgbClr val="73A0D2">
                <a:lumMod val="50000"/>
              </a:srgbClr>
            </a:solidFill>
          </c:spPr>
          <c:dLbls>
            <c:showVal val="1"/>
          </c:dLbls>
          <c:cat>
            <c:strRef>
              <c:f>Sheet1!$B$1:$D$1</c:f>
              <c:strCache>
                <c:ptCount val="3"/>
                <c:pt idx="0">
                  <c:v>FY 11</c:v>
                </c:pt>
                <c:pt idx="1">
                  <c:v>FY 12</c:v>
                </c:pt>
                <c:pt idx="2">
                  <c:v>FY 13</c:v>
                </c:pt>
              </c:strCache>
            </c:strRef>
          </c:cat>
          <c:val>
            <c:numRef>
              <c:f>Sheet1!$B$7:$D$7</c:f>
              <c:numCache>
                <c:formatCode>0.00%</c:formatCode>
                <c:ptCount val="3"/>
                <c:pt idx="0">
                  <c:v>2.6909215612919844E-2</c:v>
                </c:pt>
                <c:pt idx="1">
                  <c:v>2.1179217313964282E-2</c:v>
                </c:pt>
                <c:pt idx="2">
                  <c:v>1.7894716444903761E-2</c:v>
                </c:pt>
              </c:numCache>
            </c:numRef>
          </c:val>
        </c:ser>
        <c:dLbls>
          <c:showVal val="1"/>
        </c:dLbls>
        <c:gapWidth val="82"/>
        <c:axId val="74307840"/>
        <c:axId val="92438528"/>
      </c:barChart>
      <c:catAx>
        <c:axId val="74307840"/>
        <c:scaling>
          <c:orientation val="minMax"/>
        </c:scaling>
        <c:axPos val="b"/>
        <c:majorTickMark val="none"/>
        <c:tickLblPos val="nextTo"/>
        <c:spPr>
          <a:ln>
            <a:solidFill>
              <a:srgbClr val="4F81BD"/>
            </a:solidFill>
          </a:ln>
        </c:spPr>
        <c:txPr>
          <a:bodyPr/>
          <a:lstStyle/>
          <a:p>
            <a:pPr>
              <a:defRPr lang="en-US"/>
            </a:pPr>
            <a:endParaRPr lang="en-US"/>
          </a:p>
        </c:txPr>
        <c:crossAx val="92438528"/>
        <c:crosses val="autoZero"/>
        <c:auto val="1"/>
        <c:lblAlgn val="ctr"/>
        <c:lblOffset val="100"/>
      </c:catAx>
      <c:valAx>
        <c:axId val="92438528"/>
        <c:scaling>
          <c:orientation val="minMax"/>
        </c:scaling>
        <c:delete val="1"/>
        <c:axPos val="l"/>
        <c:numFmt formatCode="0.00%" sourceLinked="1"/>
        <c:tickLblPos val="none"/>
        <c:crossAx val="74307840"/>
        <c:crosses val="autoZero"/>
        <c:crossBetween val="between"/>
      </c:valAx>
    </c:plotArea>
    <c:plotVisOnly val="1"/>
  </c:chart>
  <c:spPr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0.37087</cdr:x>
      <cdr:y>0.51541</cdr:y>
    </cdr:from>
    <cdr:to>
      <cdr:x>0.39634</cdr:x>
      <cdr:y>0.68226</cdr:y>
    </cdr:to>
    <cdr:sp macro="" textlink="">
      <cdr:nvSpPr>
        <cdr:cNvPr id="7" name="TextBox 10"/>
        <cdr:cNvSpPr txBox="1"/>
      </cdr:nvSpPr>
      <cdr:spPr bwMode="gray">
        <a:xfrm xmlns:a="http://schemas.openxmlformats.org/drawingml/2006/main">
          <a:off x="3138105" y="2503750"/>
          <a:ext cx="215444" cy="81052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vert270" lIns="0" tIns="0" rIns="0" bIns="0" anchor="b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pPr algn="ctr" defTabSz="1013875">
            <a:defRPr/>
          </a:pPr>
          <a:r>
            <a:rPr lang="en-US" sz="1400" dirty="0" smtClean="0">
              <a:latin typeface="Calibri" pitchFamily="34" charset="0"/>
              <a:cs typeface="Tahoma" charset="0"/>
            </a:rPr>
            <a:t>2,87,071</a:t>
          </a:r>
          <a:endParaRPr lang="en-IN" sz="1400" dirty="0">
            <a:solidFill>
              <a:sysClr val="windowText" lastClr="000000"/>
            </a:solidFill>
            <a:latin typeface="Calibri" pitchFamily="34" charset="0"/>
            <a:cs typeface="Tahoma" charset="0"/>
          </a:endParaRPr>
        </a:p>
      </cdr:txBody>
    </cdr:sp>
  </cdr:relSizeAnchor>
  <cdr:relSizeAnchor xmlns:cdr="http://schemas.openxmlformats.org/drawingml/2006/chartDrawing">
    <cdr:from>
      <cdr:x>0.67725</cdr:x>
      <cdr:y>0.44129</cdr:y>
    </cdr:from>
    <cdr:to>
      <cdr:x>0.70271</cdr:x>
      <cdr:y>0.77449</cdr:y>
    </cdr:to>
    <cdr:sp macro="" textlink="">
      <cdr:nvSpPr>
        <cdr:cNvPr id="9" name="TextBox 10"/>
        <cdr:cNvSpPr txBox="1"/>
      </cdr:nvSpPr>
      <cdr:spPr bwMode="gray">
        <a:xfrm xmlns:a="http://schemas.openxmlformats.org/drawingml/2006/main">
          <a:off x="5730432" y="2143710"/>
          <a:ext cx="215444" cy="161861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vert270" wrap="square" lIns="0" tIns="0" rIns="0" bIns="0" anchor="b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pPr algn="ctr" defTabSz="1013875">
            <a:defRPr/>
          </a:pPr>
          <a:r>
            <a:rPr lang="en-US" sz="1400" dirty="0" smtClean="0">
              <a:latin typeface="Calibri" pitchFamily="34" charset="0"/>
              <a:cs typeface="Tahoma" charset="0"/>
            </a:rPr>
            <a:t>2,87,189</a:t>
          </a:r>
          <a:endParaRPr lang="en-IN" sz="1400" dirty="0">
            <a:solidFill>
              <a:sysClr val="windowText" lastClr="000000"/>
            </a:solidFill>
            <a:latin typeface="Calibri" pitchFamily="34" charset="0"/>
            <a:cs typeface="Tahoma" charset="0"/>
          </a:endParaRPr>
        </a:p>
      </cdr:txBody>
    </cdr:sp>
  </cdr:relSizeAnchor>
  <cdr:relSizeAnchor xmlns:cdr="http://schemas.openxmlformats.org/drawingml/2006/chartDrawing">
    <cdr:from>
      <cdr:x>0.24686</cdr:x>
      <cdr:y>0.20412</cdr:y>
    </cdr:from>
    <cdr:to>
      <cdr:x>0.27239</cdr:x>
      <cdr:y>0.78223</cdr:y>
    </cdr:to>
    <cdr:sp macro="" textlink="">
      <cdr:nvSpPr>
        <cdr:cNvPr id="14" name="Right Bracket 13"/>
        <cdr:cNvSpPr/>
      </cdr:nvSpPr>
      <cdr:spPr>
        <a:xfrm xmlns:a="http://schemas.openxmlformats.org/drawingml/2006/main">
          <a:off x="2088802" y="991582"/>
          <a:ext cx="216024" cy="2808312"/>
        </a:xfrm>
        <a:prstGeom xmlns:a="http://schemas.openxmlformats.org/drawingml/2006/main" prst="rightBracket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0.51919</cdr:x>
      <cdr:y>0.24859</cdr:y>
    </cdr:from>
    <cdr:to>
      <cdr:x>0.54472</cdr:x>
      <cdr:y>0.8267</cdr:y>
    </cdr:to>
    <cdr:sp macro="" textlink="">
      <cdr:nvSpPr>
        <cdr:cNvPr id="16" name="Right Bracket 15"/>
        <cdr:cNvSpPr/>
      </cdr:nvSpPr>
      <cdr:spPr>
        <a:xfrm xmlns:a="http://schemas.openxmlformats.org/drawingml/2006/main">
          <a:off x="4393058" y="1207606"/>
          <a:ext cx="216024" cy="2808312"/>
        </a:xfrm>
        <a:prstGeom xmlns:a="http://schemas.openxmlformats.org/drawingml/2006/main" prst="rightBracket">
          <a:avLst/>
        </a:prstGeom>
        <a:noFill xmlns:a="http://schemas.openxmlformats.org/drawingml/2006/main"/>
        <a:ln xmlns:a="http://schemas.openxmlformats.org/drawingml/2006/main" w="10000" cap="flat" cmpd="sng" algn="ctr">
          <a:solidFill>
            <a:srgbClr val="94B6D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w Cen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w Cen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w Cen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w Cen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w Cen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w Cen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w Cen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w Cen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0.57025</cdr:x>
      <cdr:y>0.27824</cdr:y>
    </cdr:from>
    <cdr:to>
      <cdr:x>0.59578</cdr:x>
      <cdr:y>0.79705</cdr:y>
    </cdr:to>
    <cdr:sp macro="" textlink="">
      <cdr:nvSpPr>
        <cdr:cNvPr id="17" name="Right Bracket 16"/>
        <cdr:cNvSpPr/>
      </cdr:nvSpPr>
      <cdr:spPr>
        <a:xfrm xmlns:a="http://schemas.openxmlformats.org/drawingml/2006/main">
          <a:off x="4825106" y="1351622"/>
          <a:ext cx="216024" cy="2520280"/>
        </a:xfrm>
        <a:prstGeom xmlns:a="http://schemas.openxmlformats.org/drawingml/2006/main" prst="rightBracket">
          <a:avLst/>
        </a:prstGeom>
        <a:noFill xmlns:a="http://schemas.openxmlformats.org/drawingml/2006/main"/>
        <a:ln xmlns:a="http://schemas.openxmlformats.org/drawingml/2006/main" w="10000" cap="flat" cmpd="sng" algn="ctr">
          <a:solidFill>
            <a:srgbClr val="94B6D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w Cen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w Cen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w Cen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w Cen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w Cen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w Cen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w Cen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w Cen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0.08517</cdr:x>
      <cdr:y>0.39682</cdr:y>
    </cdr:from>
    <cdr:to>
      <cdr:x>0.23835</cdr:x>
      <cdr:y>0.78223</cdr:y>
    </cdr:to>
    <cdr:sp macro="" textlink="">
      <cdr:nvSpPr>
        <cdr:cNvPr id="18" name="Double Bracket 17"/>
        <cdr:cNvSpPr/>
      </cdr:nvSpPr>
      <cdr:spPr>
        <a:xfrm xmlns:a="http://schemas.openxmlformats.org/drawingml/2006/main">
          <a:off x="720650" y="1927686"/>
          <a:ext cx="1296144" cy="1872208"/>
        </a:xfrm>
        <a:prstGeom xmlns:a="http://schemas.openxmlformats.org/drawingml/2006/main" prst="bracketPair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0.24686</cdr:x>
      <cdr:y>0.39682</cdr:y>
    </cdr:from>
    <cdr:to>
      <cdr:x>0.27233</cdr:x>
      <cdr:y>0.54519</cdr:y>
    </cdr:to>
    <cdr:sp macro="" textlink="">
      <cdr:nvSpPr>
        <cdr:cNvPr id="20" name="TextBox 26"/>
        <cdr:cNvSpPr txBox="1"/>
      </cdr:nvSpPr>
      <cdr:spPr bwMode="gray">
        <a:xfrm xmlns:a="http://schemas.openxmlformats.org/drawingml/2006/main">
          <a:off x="2088802" y="1927686"/>
          <a:ext cx="215444" cy="7207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vert270" wrap="square" lIns="0" tIns="0" rIns="0" bIns="0" anchor="b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pPr algn="ctr" defTabSz="1013875">
            <a:defRPr/>
          </a:pPr>
          <a:r>
            <a:rPr lang="en-US" sz="1400" dirty="0" smtClean="0">
              <a:latin typeface="Calibri" pitchFamily="34" charset="0"/>
              <a:cs typeface="Tahoma" charset="0"/>
            </a:rPr>
            <a:t>4,10,455</a:t>
          </a:r>
          <a:endParaRPr lang="en-IN" sz="1400" dirty="0">
            <a:solidFill>
              <a:sysClr val="windowText" lastClr="000000"/>
            </a:solidFill>
            <a:latin typeface="Calibri" pitchFamily="34" charset="0"/>
            <a:cs typeface="Tahoma" charset="0"/>
          </a:endParaRPr>
        </a:p>
      </cdr:txBody>
    </cdr:sp>
  </cdr:relSizeAnchor>
  <cdr:relSizeAnchor xmlns:cdr="http://schemas.openxmlformats.org/drawingml/2006/chartDrawing">
    <cdr:from>
      <cdr:x>0.40856</cdr:x>
      <cdr:y>0.39682</cdr:y>
    </cdr:from>
    <cdr:to>
      <cdr:x>0.56174</cdr:x>
      <cdr:y>0.78223</cdr:y>
    </cdr:to>
    <cdr:sp macro="" textlink="">
      <cdr:nvSpPr>
        <cdr:cNvPr id="21" name="Double Bracket 20"/>
        <cdr:cNvSpPr/>
      </cdr:nvSpPr>
      <cdr:spPr>
        <a:xfrm xmlns:a="http://schemas.openxmlformats.org/drawingml/2006/main">
          <a:off x="3456954" y="1927686"/>
          <a:ext cx="1296144" cy="1872208"/>
        </a:xfrm>
        <a:prstGeom xmlns:a="http://schemas.openxmlformats.org/drawingml/2006/main" prst="bracketPair">
          <a:avLst/>
        </a:prstGeom>
        <a:noFill xmlns:a="http://schemas.openxmlformats.org/drawingml/2006/main"/>
        <a:ln xmlns:a="http://schemas.openxmlformats.org/drawingml/2006/main" w="10000" cap="flat" cmpd="sng" algn="ctr">
          <a:solidFill>
            <a:srgbClr val="94B6D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w Cen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w Cen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w Cen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w Cen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w Cen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w Cen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w Cen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w Cen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0.56174</cdr:x>
      <cdr:y>0.44129</cdr:y>
    </cdr:from>
    <cdr:to>
      <cdr:x>0.5872</cdr:x>
      <cdr:y>0.58966</cdr:y>
    </cdr:to>
    <cdr:sp macro="" textlink="">
      <cdr:nvSpPr>
        <cdr:cNvPr id="23" name="TextBox 26"/>
        <cdr:cNvSpPr txBox="1"/>
      </cdr:nvSpPr>
      <cdr:spPr bwMode="gray">
        <a:xfrm xmlns:a="http://schemas.openxmlformats.org/drawingml/2006/main">
          <a:off x="4753098" y="2143710"/>
          <a:ext cx="215444" cy="7207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vert270" wrap="square" lIns="0" tIns="0" rIns="0" bIns="0" anchor="b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pPr algn="ctr" defTabSz="1013875">
            <a:defRPr/>
          </a:pPr>
          <a:r>
            <a:rPr lang="en-US" sz="1400" dirty="0" smtClean="0">
              <a:latin typeface="Calibri" pitchFamily="34" charset="0"/>
              <a:cs typeface="Tahoma" charset="0"/>
            </a:rPr>
            <a:t>3,73,341</a:t>
          </a:r>
          <a:endParaRPr lang="en-IN" sz="1400" dirty="0">
            <a:solidFill>
              <a:sysClr val="windowText" lastClr="000000"/>
            </a:solidFill>
            <a:latin typeface="Calibri" pitchFamily="34" charset="0"/>
            <a:cs typeface="Tahoma" charset="0"/>
          </a:endParaRPr>
        </a:p>
      </cdr:txBody>
    </cdr:sp>
  </cdr:relSizeAnchor>
  <cdr:relSizeAnchor xmlns:cdr="http://schemas.openxmlformats.org/drawingml/2006/chartDrawing">
    <cdr:from>
      <cdr:x>0.72343</cdr:x>
      <cdr:y>0.39682</cdr:y>
    </cdr:from>
    <cdr:to>
      <cdr:x>0.87662</cdr:x>
      <cdr:y>0.78223</cdr:y>
    </cdr:to>
    <cdr:sp macro="" textlink="">
      <cdr:nvSpPr>
        <cdr:cNvPr id="25" name="Double Bracket 24"/>
        <cdr:cNvSpPr/>
      </cdr:nvSpPr>
      <cdr:spPr>
        <a:xfrm xmlns:a="http://schemas.openxmlformats.org/drawingml/2006/main">
          <a:off x="6121250" y="1927686"/>
          <a:ext cx="1296144" cy="1872208"/>
        </a:xfrm>
        <a:prstGeom xmlns:a="http://schemas.openxmlformats.org/drawingml/2006/main" prst="bracketPair">
          <a:avLst/>
        </a:prstGeom>
        <a:noFill xmlns:a="http://schemas.openxmlformats.org/drawingml/2006/main"/>
        <a:ln xmlns:a="http://schemas.openxmlformats.org/drawingml/2006/main" w="10000" cap="flat" cmpd="sng" algn="ctr">
          <a:solidFill>
            <a:srgbClr val="94B6D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w Cen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w Cen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w Cen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w Cen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w Cen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w Cen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w Cen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w Cen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0.88513</cdr:x>
      <cdr:y>0.24859</cdr:y>
    </cdr:from>
    <cdr:to>
      <cdr:x>0.91066</cdr:x>
      <cdr:y>0.7674</cdr:y>
    </cdr:to>
    <cdr:sp macro="" textlink="">
      <cdr:nvSpPr>
        <cdr:cNvPr id="26" name="Right Bracket 25"/>
        <cdr:cNvSpPr/>
      </cdr:nvSpPr>
      <cdr:spPr>
        <a:xfrm xmlns:a="http://schemas.openxmlformats.org/drawingml/2006/main">
          <a:off x="7489402" y="1207606"/>
          <a:ext cx="216024" cy="2520280"/>
        </a:xfrm>
        <a:prstGeom xmlns:a="http://schemas.openxmlformats.org/drawingml/2006/main" prst="rightBracket">
          <a:avLst/>
        </a:prstGeom>
        <a:noFill xmlns:a="http://schemas.openxmlformats.org/drawingml/2006/main"/>
        <a:ln xmlns:a="http://schemas.openxmlformats.org/drawingml/2006/main" w="10000" cap="flat" cmpd="sng" algn="ctr">
          <a:solidFill>
            <a:srgbClr val="94B6D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Tw Cen MT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Tw Cen MT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Tw Cen MT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Tw Cen MT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Tw Cen MT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Tw Cen MT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Tw Cen MT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Tw Cen MT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Tw Cen MT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0.88513</cdr:x>
      <cdr:y>0.47094</cdr:y>
    </cdr:from>
    <cdr:to>
      <cdr:x>0.91059</cdr:x>
      <cdr:y>0.61931</cdr:y>
    </cdr:to>
    <cdr:sp macro="" textlink="">
      <cdr:nvSpPr>
        <cdr:cNvPr id="27" name="TextBox 26"/>
        <cdr:cNvSpPr txBox="1"/>
      </cdr:nvSpPr>
      <cdr:spPr bwMode="gray">
        <a:xfrm xmlns:a="http://schemas.openxmlformats.org/drawingml/2006/main">
          <a:off x="7489402" y="2287726"/>
          <a:ext cx="215444" cy="7207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vert270" wrap="square" lIns="0" tIns="0" rIns="0" bIns="0" anchor="b">
          <a:spAutoFit/>
        </a:bodyPr>
        <a:lstStyle xmlns:a="http://schemas.openxmlformats.org/drawingml/2006/main">
          <a:lvl1pPr marL="0" indent="0">
            <a:defRPr sz="1100">
              <a:latin typeface="Tw Cen MT"/>
            </a:defRPr>
          </a:lvl1pPr>
          <a:lvl2pPr marL="457200" indent="0">
            <a:defRPr sz="1100">
              <a:latin typeface="Tw Cen MT"/>
            </a:defRPr>
          </a:lvl2pPr>
          <a:lvl3pPr marL="914400" indent="0">
            <a:defRPr sz="1100">
              <a:latin typeface="Tw Cen MT"/>
            </a:defRPr>
          </a:lvl3pPr>
          <a:lvl4pPr marL="1371600" indent="0">
            <a:defRPr sz="1100">
              <a:latin typeface="Tw Cen MT"/>
            </a:defRPr>
          </a:lvl4pPr>
          <a:lvl5pPr marL="1828800" indent="0">
            <a:defRPr sz="1100">
              <a:latin typeface="Tw Cen MT"/>
            </a:defRPr>
          </a:lvl5pPr>
          <a:lvl6pPr marL="2286000" indent="0">
            <a:defRPr sz="1100">
              <a:latin typeface="Tw Cen MT"/>
            </a:defRPr>
          </a:lvl6pPr>
          <a:lvl7pPr marL="2743200" indent="0">
            <a:defRPr sz="1100">
              <a:latin typeface="Tw Cen MT"/>
            </a:defRPr>
          </a:lvl7pPr>
          <a:lvl8pPr marL="3200400" indent="0">
            <a:defRPr sz="1100">
              <a:latin typeface="Tw Cen MT"/>
            </a:defRPr>
          </a:lvl8pPr>
          <a:lvl9pPr marL="3657600" indent="0">
            <a:defRPr sz="1100">
              <a:latin typeface="Tw Cen MT"/>
            </a:defRPr>
          </a:lvl9pPr>
        </a:lstStyle>
        <a:p xmlns:a="http://schemas.openxmlformats.org/drawingml/2006/main">
          <a:pPr algn="ctr" defTabSz="1013875">
            <a:defRPr/>
          </a:pPr>
          <a:r>
            <a:rPr lang="en-US" sz="1400" dirty="0" smtClean="0">
              <a:latin typeface="Calibri" pitchFamily="34" charset="0"/>
              <a:cs typeface="Tahoma" charset="0"/>
            </a:rPr>
            <a:t>4,10,189</a:t>
          </a:r>
          <a:endParaRPr lang="en-IN" sz="1400" dirty="0">
            <a:solidFill>
              <a:sysClr val="windowText" lastClr="000000"/>
            </a:solidFill>
            <a:latin typeface="Calibri" pitchFamily="34" charset="0"/>
            <a:cs typeface="Tahoma" charset="0"/>
          </a:endParaRPr>
        </a:p>
      </cdr:txBody>
    </cdr:sp>
  </cdr:relSizeAnchor>
  <cdr:relSizeAnchor xmlns:cdr="http://schemas.openxmlformats.org/drawingml/2006/chartDrawing">
    <cdr:from>
      <cdr:x>0.07659</cdr:x>
      <cdr:y>0.65222</cdr:y>
    </cdr:from>
    <cdr:to>
      <cdr:x>0.94463</cdr:x>
      <cdr:y>0.90422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48072" y="3168352"/>
          <a:ext cx="7344816" cy="1224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69B17-ACBA-4AB2-90B9-C45EB5C2759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6BC9-B29C-4BC1-8278-E2F9266AA44B}" type="datetimeFigureOut">
              <a:rPr lang="en-IN" smtClean="0"/>
              <a:pPr/>
              <a:t>19-02-2014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1FFEF-0870-47D1-A7E8-AD7EE709E33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B64E62-1370-469A-AAA5-865578C4D969}" type="slidenum">
              <a:rPr lang="en-IN"/>
              <a:pPr>
                <a:defRPr/>
              </a:pPr>
              <a:t>2</a:t>
            </a:fld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3F80-772A-4F4B-A4B3-EB789364FE50}" type="slidenum">
              <a:rPr lang="en-IN"/>
              <a:pPr>
                <a:defRPr/>
              </a:pPr>
              <a:t>4</a:t>
            </a:fld>
            <a:endParaRPr lang="en-I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100" dirty="0" smtClean="0"/>
              <a:t>Please include </a:t>
            </a:r>
            <a:r>
              <a:rPr lang="en-IN" sz="1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FYP + Renewal Premium + Investment Income data from April –Dec 2013 and the comparative data for the same period in 2012.</a:t>
            </a:r>
            <a:endParaRPr lang="en-IN" sz="11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0EE60D-96F7-4360-8807-840023ECF636}" type="slidenum">
              <a:rPr lang="en-IN"/>
              <a:pPr>
                <a:defRPr/>
              </a:pPr>
              <a:t>6</a:t>
            </a:fld>
            <a:endParaRPr lang="en-I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Please incorporate</a:t>
            </a:r>
            <a:r>
              <a:rPr lang="en-US" baseline="0" dirty="0" smtClean="0"/>
              <a:t> latest data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7F6985-9E89-445B-B9CC-20112C49AB30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Please incorporate</a:t>
            </a:r>
            <a:r>
              <a:rPr lang="en-US" baseline="0" dirty="0" smtClean="0"/>
              <a:t> latest data</a:t>
            </a: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3833D8-1538-43ED-95EE-83134A40BC86}" type="slidenum">
              <a:rPr lang="en-IN"/>
              <a:pPr>
                <a:defRPr/>
              </a:pPr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N" baseline="-25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7B4D7-C307-41F8-93A4-A3AB21C9F265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1FFEF-0870-47D1-A7E8-AD7EE709E33A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8A987D-E633-476B-BF55-DB02D870B71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125A731-841D-43EB-84DC-3823C9E25068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2E03-B384-4C20-B922-69CA020D0712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-1836712" y="980728"/>
            <a:ext cx="2305051" cy="1728787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A98D1EC-67E4-452B-820B-6CBAA9E84543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 userDrawn="1"/>
        </p:nvGrpSpPr>
        <p:grpSpPr>
          <a:xfrm>
            <a:off x="-1" y="3104900"/>
            <a:ext cx="1620000" cy="1080000"/>
            <a:chOff x="-1" y="2552688"/>
            <a:chExt cx="1620000" cy="1080000"/>
          </a:xfrm>
          <a:solidFill>
            <a:schemeClr val="accent1"/>
          </a:solidFill>
        </p:grpSpPr>
        <p:sp>
          <p:nvSpPr>
            <p:cNvPr id="6" name="Parallelogram 5"/>
            <p:cNvSpPr/>
            <p:nvPr/>
          </p:nvSpPr>
          <p:spPr bwMode="auto">
            <a:xfrm>
              <a:off x="-1" y="2552688"/>
              <a:ext cx="1620000" cy="1080000"/>
            </a:xfrm>
            <a:prstGeom prst="parallelogram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-1" y="2552688"/>
              <a:ext cx="832194" cy="1080000"/>
            </a:xfrm>
            <a:prstGeom prst="rect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Group 11"/>
          <p:cNvGrpSpPr/>
          <p:nvPr userDrawn="1"/>
        </p:nvGrpSpPr>
        <p:grpSpPr>
          <a:xfrm>
            <a:off x="1476000" y="3104900"/>
            <a:ext cx="7668000" cy="1080000"/>
            <a:chOff x="1476000" y="2552688"/>
            <a:chExt cx="7668000" cy="10800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9" name="Parallelogram 8"/>
            <p:cNvSpPr/>
            <p:nvPr/>
          </p:nvSpPr>
          <p:spPr bwMode="auto">
            <a:xfrm>
              <a:off x="1476000" y="2552688"/>
              <a:ext cx="7668000" cy="1080000"/>
            </a:xfrm>
            <a:prstGeom prst="parallelogram">
              <a:avLst/>
            </a:prstGeom>
            <a:grpFill/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 anchor="ctr"/>
            <a:lstStyle/>
            <a:p>
              <a:pPr algn="ctr">
                <a:defRPr/>
              </a:pPr>
              <a:endParaRPr lang="en-US" sz="1200" dirty="0">
                <a:solidFill>
                  <a:schemeClr val="bg1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311806" y="2552688"/>
              <a:ext cx="832194" cy="1080000"/>
            </a:xfrm>
            <a:prstGeom prst="rect">
              <a:avLst/>
            </a:prstGeom>
            <a:grpFill/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 anchor="ctr"/>
            <a:lstStyle/>
            <a:p>
              <a:pPr algn="ctr">
                <a:defRPr/>
              </a:pPr>
              <a:endParaRPr lang="en-US" sz="1200" dirty="0">
                <a:solidFill>
                  <a:schemeClr val="bg1"/>
                </a:solidFill>
                <a:latin typeface="+mj-lt"/>
                <a:cs typeface="Calibri" pitchFamily="34" charset="0"/>
              </a:endParaRPr>
            </a:p>
          </p:txBody>
        </p:sp>
      </p:grpSp>
      <p:sp>
        <p:nvSpPr>
          <p:cNvPr id="11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250825" y="3284900"/>
            <a:ext cx="1083646" cy="720000"/>
          </a:xfrm>
        </p:spPr>
        <p:txBody>
          <a:bodyPr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5"/>
          <p:cNvSpPr>
            <a:spLocks noGrp="1"/>
          </p:cNvSpPr>
          <p:nvPr>
            <p:ph type="body" sz="quarter" idx="13"/>
          </p:nvPr>
        </p:nvSpPr>
        <p:spPr>
          <a:xfrm>
            <a:off x="1891579" y="4353687"/>
            <a:ext cx="6984000" cy="1080000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27"/>
          <p:cNvSpPr>
            <a:spLocks noGrp="1"/>
          </p:cNvSpPr>
          <p:nvPr>
            <p:ph type="body" sz="quarter" idx="14"/>
          </p:nvPr>
        </p:nvSpPr>
        <p:spPr>
          <a:xfrm>
            <a:off x="1891579" y="3284538"/>
            <a:ext cx="6984000" cy="720725"/>
          </a:xfrm>
        </p:spPr>
        <p:txBody>
          <a:bodyPr anchor="ctr"/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6" name="Picture 2" descr="C:\Users\intel\Desktop\Council\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6309320"/>
            <a:ext cx="2699792" cy="54868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 userDrawn="1"/>
        </p:nvGrpSpPr>
        <p:grpSpPr bwMode="auto">
          <a:xfrm>
            <a:off x="-6350" y="3238500"/>
            <a:ext cx="8375650" cy="2160588"/>
            <a:chOff x="-5716" y="2466091"/>
            <a:chExt cx="7816216" cy="2160000"/>
          </a:xfrm>
        </p:grpSpPr>
        <p:sp>
          <p:nvSpPr>
            <p:cNvPr id="3" name="Parallelogram 2"/>
            <p:cNvSpPr/>
            <p:nvPr userDrawn="1"/>
          </p:nvSpPr>
          <p:spPr bwMode="auto">
            <a:xfrm>
              <a:off x="210" y="3105680"/>
              <a:ext cx="7810290" cy="1079206"/>
            </a:xfrm>
            <a:prstGeom prst="parallelogram">
              <a:avLst/>
            </a:pr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" name="Freeform 6"/>
            <p:cNvSpPr>
              <a:spLocks noChangeAspect="1"/>
            </p:cNvSpPr>
            <p:nvPr userDrawn="1"/>
          </p:nvSpPr>
          <p:spPr bwMode="auto">
            <a:xfrm>
              <a:off x="56506" y="2466091"/>
              <a:ext cx="1189618" cy="2160000"/>
            </a:xfrm>
            <a:custGeom>
              <a:avLst/>
              <a:gdLst/>
              <a:ahLst/>
              <a:cxnLst>
                <a:cxn ang="0">
                  <a:pos x="0" y="6368"/>
                </a:cxn>
                <a:cxn ang="0">
                  <a:pos x="3184" y="318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184"/>
                </a:cxn>
                <a:cxn ang="0">
                  <a:pos x="0" y="6368"/>
                </a:cxn>
              </a:cxnLst>
              <a:rect l="0" t="0" r="r" b="b"/>
              <a:pathLst>
                <a:path w="3184" h="6368">
                  <a:moveTo>
                    <a:pt x="0" y="6368"/>
                  </a:moveTo>
                  <a:cubicBezTo>
                    <a:pt x="1759" y="6368"/>
                    <a:pt x="3184" y="4943"/>
                    <a:pt x="3184" y="3184"/>
                  </a:cubicBezTo>
                  <a:cubicBezTo>
                    <a:pt x="3184" y="1426"/>
                    <a:pt x="1759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184"/>
                  </a:lnTo>
                  <a:lnTo>
                    <a:pt x="0" y="636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" name="Freeform 6"/>
            <p:cNvSpPr>
              <a:spLocks noChangeAspect="1"/>
            </p:cNvSpPr>
            <p:nvPr userDrawn="1"/>
          </p:nvSpPr>
          <p:spPr bwMode="auto">
            <a:xfrm>
              <a:off x="-5716" y="2466091"/>
              <a:ext cx="1189618" cy="2160000"/>
            </a:xfrm>
            <a:custGeom>
              <a:avLst/>
              <a:gdLst/>
              <a:ahLst/>
              <a:cxnLst>
                <a:cxn ang="0">
                  <a:pos x="0" y="6368"/>
                </a:cxn>
                <a:cxn ang="0">
                  <a:pos x="3184" y="318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184"/>
                </a:cxn>
                <a:cxn ang="0">
                  <a:pos x="0" y="6368"/>
                </a:cxn>
              </a:cxnLst>
              <a:rect l="0" t="0" r="r" b="b"/>
              <a:pathLst>
                <a:path w="3184" h="6368">
                  <a:moveTo>
                    <a:pt x="0" y="6368"/>
                  </a:moveTo>
                  <a:cubicBezTo>
                    <a:pt x="1759" y="6368"/>
                    <a:pt x="3184" y="4943"/>
                    <a:pt x="3184" y="3184"/>
                  </a:cubicBezTo>
                  <a:cubicBezTo>
                    <a:pt x="3184" y="1426"/>
                    <a:pt x="1759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184"/>
                  </a:lnTo>
                  <a:lnTo>
                    <a:pt x="0" y="6368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</p:grp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 r="80888"/>
          <a:stretch>
            <a:fillRect/>
          </a:stretch>
        </p:blipFill>
        <p:spPr bwMode="gray">
          <a:xfrm>
            <a:off x="3433763" y="844550"/>
            <a:ext cx="2206625" cy="196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 userDrawn="1"/>
        </p:nvSpPr>
        <p:spPr bwMode="gray">
          <a:xfrm>
            <a:off x="2735263" y="519113"/>
            <a:ext cx="3603625" cy="3152775"/>
          </a:xfrm>
          <a:prstGeom prst="rect">
            <a:avLst/>
          </a:prstGeom>
          <a:solidFill>
            <a:schemeClr val="bg1">
              <a:alpha val="9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algn="ctr">
              <a:defRPr/>
            </a:pPr>
            <a:endParaRPr lang="en-US" sz="1200" dirty="0" err="1">
              <a:solidFill>
                <a:schemeClr val="bg1"/>
              </a:solidFill>
              <a:latin typeface="+mj-lt"/>
              <a:cs typeface="Tahoma" charset="0"/>
            </a:endParaRPr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6570663"/>
            <a:ext cx="9144000" cy="287337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A278-1E5A-4639-B9AB-856AD0B8E979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2" descr="C:\Users\intel\Desktop\Council\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6309320"/>
            <a:ext cx="2699792" cy="54868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25E3-239B-4A50-8BB1-87BF6B7D6908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51B665-8472-4DBE-ACF7-C278963E2530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AE33CE1-F391-43F5-BA70-743E271FE618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E4FE-6331-419D-B357-D68BC6DC29D1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3047-F2D5-44DC-9AF0-8C96DE58D3C4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0889-0B91-4871-9F16-A50F702DCA46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D929A3-F576-40A9-BE5C-4A4FF6038904}" type="datetime1">
              <a:rPr lang="en-IN" smtClean="0"/>
              <a:pPr/>
              <a:t>19-02-2014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6B9ED7-24BF-4BAA-A522-CFCEABD13400}" type="datetime1">
              <a:rPr lang="en-IN" smtClean="0"/>
              <a:pPr/>
              <a:t>19-02-2014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CDF665-554B-40EE-9346-10ABF37AD3F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97-2003_Worksheet3.xls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Microsoft_Office_Excel_97-2003_Worksheet1.xls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5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857232"/>
            <a:ext cx="8640960" cy="45005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LIFE INSURANCE COUNCIL</a:t>
            </a:r>
            <a:br>
              <a:rPr lang="en-US" sz="3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Press Meet </a:t>
            </a:r>
            <a:br>
              <a:rPr lang="en-US" sz="3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on </a:t>
            </a:r>
            <a:br>
              <a:rPr lang="en-US" sz="3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Overview of Indian life insurance industry: </a:t>
            </a:r>
            <a:b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trends &amp; opportunities</a:t>
            </a:r>
            <a:b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</a:t>
            </a:r>
            <a:r>
              <a:rPr lang="en-US" sz="32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</a:t>
            </a: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FEBRUARY, 2014</a:t>
            </a:r>
            <a:b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Hyderabad</a:t>
            </a:r>
            <a:endParaRPr lang="en-IN" sz="3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Users\intel\Desktop\Council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9403" y="0"/>
            <a:ext cx="2924597" cy="7143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Total benefits* paid to customers by Life Insurers</a:t>
            </a:r>
          </a:p>
        </p:txBody>
      </p:sp>
      <p:sp>
        <p:nvSpPr>
          <p:cNvPr id="6151" name="Text Box 71"/>
          <p:cNvSpPr txBox="1">
            <a:spLocks noChangeArrowheads="1"/>
          </p:cNvSpPr>
          <p:nvPr/>
        </p:nvSpPr>
        <p:spPr bwMode="gray">
          <a:xfrm>
            <a:off x="142844" y="6704037"/>
            <a:ext cx="8640763" cy="1384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234950" indent="-234950" eaLnBrk="0" hangingPunct="0">
              <a:tabLst>
                <a:tab pos="377825" algn="l"/>
                <a:tab pos="534988" algn="l"/>
              </a:tabLst>
            </a:pPr>
            <a:r>
              <a:rPr lang="en-US" sz="900" b="0" dirty="0">
                <a:solidFill>
                  <a:schemeClr val="tx1"/>
                </a:solidFill>
                <a:latin typeface="Calibri" pitchFamily="34" charset="0"/>
              </a:rPr>
              <a:t>Source: IRDA Annual Report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12" name="Rectangle 11"/>
          <p:cNvSpPr/>
          <p:nvPr/>
        </p:nvSpPr>
        <p:spPr bwMode="gray">
          <a:xfrm>
            <a:off x="252413" y="1603396"/>
            <a:ext cx="8639175" cy="4211638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algn="ctr">
              <a:defRPr/>
            </a:pPr>
            <a:endParaRPr lang="en-US" sz="13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gray">
          <a:xfrm>
            <a:off x="214282" y="1643050"/>
            <a:ext cx="8639175" cy="431800"/>
          </a:xfrm>
          <a:prstGeom prst="rect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Benefits Paid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solidFill>
                  <a:schemeClr val="bg1"/>
                </a:solidFill>
                <a:latin typeface="Rupee Foradian" pitchFamily="34" charset="0"/>
                <a:cs typeface="Tahoma" charset="0"/>
              </a:rPr>
              <a:t>` 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Cr.)</a:t>
            </a:r>
          </a:p>
        </p:txBody>
      </p:sp>
      <p:graphicFrame>
        <p:nvGraphicFramePr>
          <p:cNvPr id="16" name="Chart 15"/>
          <p:cNvGraphicFramePr/>
          <p:nvPr/>
        </p:nvGraphicFramePr>
        <p:xfrm>
          <a:off x="857224" y="1857364"/>
          <a:ext cx="76328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itle 5"/>
          <p:cNvSpPr txBox="1">
            <a:spLocks/>
          </p:cNvSpPr>
          <p:nvPr/>
        </p:nvSpPr>
        <p:spPr bwMode="gray">
          <a:xfrm>
            <a:off x="252413" y="5883296"/>
            <a:ext cx="8639175" cy="323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/>
            </a:solidFill>
            <a:miter lim="800000"/>
            <a:headEnd/>
            <a:tailEnd/>
          </a:ln>
        </p:spPr>
        <p:txBody>
          <a:bodyPr lIns="54000" tIns="54000" rIns="54000" bIns="54000"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ahoma" charset="0"/>
              </a:rPr>
              <a:t>* Total Benefits paid include Death claim, Maturity claim &amp; Surrender payouts.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Consistent improvement in Death Claims Settled by Life Insurers  </a:t>
            </a:r>
            <a:br>
              <a:rPr lang="en-US" sz="24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- By No. of Policies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643438" y="1571612"/>
            <a:ext cx="4248150" cy="2376487"/>
            <a:chOff x="215487" y="1052513"/>
            <a:chExt cx="4248515" cy="2376487"/>
          </a:xfrm>
        </p:grpSpPr>
        <p:sp>
          <p:nvSpPr>
            <p:cNvPr id="11" name="Rectangle 10"/>
            <p:cNvSpPr>
              <a:spLocks/>
            </p:cNvSpPr>
            <p:nvPr/>
          </p:nvSpPr>
          <p:spPr bwMode="gray">
            <a:xfrm>
              <a:off x="252002" y="1376363"/>
              <a:ext cx="4212000" cy="2052637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 anchor="ctr"/>
            <a:lstStyle/>
            <a:p>
              <a:pPr algn="ctr">
                <a:defRPr/>
              </a:pPr>
              <a:endParaRPr lang="en-US" sz="13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7172" name="Chart 9"/>
            <p:cNvGraphicFramePr>
              <a:graphicFrameLocks/>
            </p:cNvGraphicFramePr>
            <p:nvPr/>
          </p:nvGraphicFramePr>
          <p:xfrm>
            <a:off x="215487" y="1325576"/>
            <a:ext cx="4197711" cy="2054225"/>
          </p:xfrm>
          <a:graphic>
            <a:graphicData uri="http://schemas.openxmlformats.org/presentationml/2006/ole">
              <p:oleObj spid="_x0000_s24580" name="Worksheet" r:id="rId4" imgW="4200550" imgH="2057434" progId="Excel.Sheet.8">
                <p:embed/>
              </p:oleObj>
            </a:graphicData>
          </a:graphic>
        </p:graphicFrame>
        <p:sp>
          <p:nvSpPr>
            <p:cNvPr id="12" name="Rectangle 11"/>
            <p:cNvSpPr/>
            <p:nvPr/>
          </p:nvSpPr>
          <p:spPr bwMode="gray">
            <a:xfrm>
              <a:off x="252002" y="1052513"/>
              <a:ext cx="4212000" cy="323850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Claims Pending</a:t>
              </a:r>
            </a:p>
          </p:txBody>
        </p:sp>
      </p:grpSp>
      <p:sp>
        <p:nvSpPr>
          <p:cNvPr id="29" name="Oval 28"/>
          <p:cNvSpPr/>
          <p:nvPr/>
        </p:nvSpPr>
        <p:spPr bwMode="gray">
          <a:xfrm>
            <a:off x="5220072" y="1844824"/>
            <a:ext cx="449262" cy="257175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8000" tIns="18000" rIns="18000" bIns="18000" anchor="ctr"/>
          <a:lstStyle/>
          <a:p>
            <a:pPr algn="ctr">
              <a:defRPr/>
            </a:pPr>
            <a:r>
              <a:rPr lang="en-GB" sz="1400" b="1" dirty="0">
                <a:solidFill>
                  <a:schemeClr val="bg1"/>
                </a:solidFill>
                <a:latin typeface="+mj-lt"/>
                <a:cs typeface="Tahoma" charset="0"/>
              </a:rPr>
              <a:t>2.1%</a:t>
            </a:r>
            <a:endParaRPr lang="en-US" sz="1400" b="1" dirty="0" err="1">
              <a:solidFill>
                <a:schemeClr val="bg1"/>
              </a:solidFill>
              <a:latin typeface="+mj-lt"/>
              <a:cs typeface="Tahoma" charset="0"/>
            </a:endParaRPr>
          </a:p>
        </p:txBody>
      </p:sp>
      <p:sp>
        <p:nvSpPr>
          <p:cNvPr id="30" name="Oval 29"/>
          <p:cNvSpPr/>
          <p:nvPr/>
        </p:nvSpPr>
        <p:spPr bwMode="gray">
          <a:xfrm>
            <a:off x="6553200" y="1957379"/>
            <a:ext cx="449263" cy="257175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8000" tIns="18000" rIns="18000" bIns="18000" anchor="ctr"/>
          <a:lstStyle/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+mj-lt"/>
                <a:cs typeface="Tahoma" charset="0"/>
              </a:rPr>
              <a:t>1.9%</a:t>
            </a:r>
            <a:endParaRPr lang="en-US" sz="1600" b="1" dirty="0" err="1">
              <a:solidFill>
                <a:schemeClr val="bg1"/>
              </a:solidFill>
              <a:latin typeface="+mj-lt"/>
              <a:cs typeface="Tahoma" charset="0"/>
            </a:endParaRPr>
          </a:p>
        </p:txBody>
      </p:sp>
      <p:sp>
        <p:nvSpPr>
          <p:cNvPr id="31" name="Oval 30"/>
          <p:cNvSpPr/>
          <p:nvPr/>
        </p:nvSpPr>
        <p:spPr bwMode="gray">
          <a:xfrm>
            <a:off x="7900988" y="1957379"/>
            <a:ext cx="449262" cy="257175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8000" tIns="18000" rIns="18000" bIns="18000" anchor="ctr"/>
          <a:lstStyle/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+mj-lt"/>
                <a:cs typeface="Tahoma" charset="0"/>
              </a:rPr>
              <a:t>2%</a:t>
            </a:r>
            <a:endParaRPr lang="en-US" sz="1600" b="1" dirty="0" err="1">
              <a:solidFill>
                <a:schemeClr val="bg1"/>
              </a:solidFill>
              <a:latin typeface="+mj-lt"/>
              <a:cs typeface="Tahoma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29150" y="3954174"/>
            <a:ext cx="4262438" cy="2376488"/>
            <a:chOff x="201198" y="1052513"/>
            <a:chExt cx="4262804" cy="2376487"/>
          </a:xfrm>
        </p:grpSpPr>
        <p:sp>
          <p:nvSpPr>
            <p:cNvPr id="18" name="Rectangle 17"/>
            <p:cNvSpPr>
              <a:spLocks/>
            </p:cNvSpPr>
            <p:nvPr/>
          </p:nvSpPr>
          <p:spPr bwMode="gray">
            <a:xfrm>
              <a:off x="252002" y="1376363"/>
              <a:ext cx="4212000" cy="2052637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 anchor="ctr"/>
            <a:lstStyle/>
            <a:p>
              <a:pPr algn="ctr">
                <a:defRPr/>
              </a:pPr>
              <a:endParaRPr lang="en-US" sz="13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7171" name="Chart 18"/>
            <p:cNvGraphicFramePr>
              <a:graphicFrameLocks/>
            </p:cNvGraphicFramePr>
            <p:nvPr/>
          </p:nvGraphicFramePr>
          <p:xfrm>
            <a:off x="201198" y="1325852"/>
            <a:ext cx="4197710" cy="2054224"/>
          </p:xfrm>
          <a:graphic>
            <a:graphicData uri="http://schemas.openxmlformats.org/presentationml/2006/ole">
              <p:oleObj spid="_x0000_s24579" name="Worksheet" r:id="rId5" imgW="4200550" imgH="2057434" progId="Excel.Sheet.8">
                <p:embed/>
              </p:oleObj>
            </a:graphicData>
          </a:graphic>
        </p:graphicFrame>
        <p:sp>
          <p:nvSpPr>
            <p:cNvPr id="20" name="Rectangle 19"/>
            <p:cNvSpPr/>
            <p:nvPr/>
          </p:nvSpPr>
          <p:spPr bwMode="gray">
            <a:xfrm>
              <a:off x="252002" y="1052513"/>
              <a:ext cx="4212000" cy="323850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Claims Repudiated</a:t>
              </a:r>
            </a:p>
          </p:txBody>
        </p:sp>
      </p:grpSp>
      <p:sp>
        <p:nvSpPr>
          <p:cNvPr id="32" name="Oval 31"/>
          <p:cNvSpPr/>
          <p:nvPr/>
        </p:nvSpPr>
        <p:spPr bwMode="gray">
          <a:xfrm>
            <a:off x="5220072" y="4293096"/>
            <a:ext cx="449263" cy="257175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8000" tIns="18000" rIns="18000" bIns="18000" anchor="ctr"/>
          <a:lstStyle/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+mj-lt"/>
                <a:cs typeface="Tahoma" charset="0"/>
              </a:rPr>
              <a:t>1.8%</a:t>
            </a:r>
            <a:endParaRPr lang="en-US" sz="1600" b="1" dirty="0" err="1">
              <a:solidFill>
                <a:schemeClr val="bg1"/>
              </a:solidFill>
              <a:latin typeface="+mj-lt"/>
              <a:cs typeface="Tahoma" charset="0"/>
            </a:endParaRPr>
          </a:p>
        </p:txBody>
      </p:sp>
      <p:sp>
        <p:nvSpPr>
          <p:cNvPr id="33" name="Oval 32"/>
          <p:cNvSpPr/>
          <p:nvPr/>
        </p:nvSpPr>
        <p:spPr bwMode="gray">
          <a:xfrm>
            <a:off x="6557963" y="4364058"/>
            <a:ext cx="449262" cy="257175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8000" tIns="18000" rIns="18000" bIns="18000" anchor="ctr"/>
          <a:lstStyle/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+mj-lt"/>
                <a:cs typeface="Tahoma" charset="0"/>
              </a:rPr>
              <a:t>1.4%</a:t>
            </a:r>
            <a:endParaRPr lang="en-US" sz="1600" b="1" dirty="0" err="1">
              <a:solidFill>
                <a:schemeClr val="bg1"/>
              </a:solidFill>
              <a:latin typeface="+mj-lt"/>
              <a:cs typeface="Tahoma" charset="0"/>
            </a:endParaRPr>
          </a:p>
        </p:txBody>
      </p:sp>
      <p:sp>
        <p:nvSpPr>
          <p:cNvPr id="34" name="Oval 33"/>
          <p:cNvSpPr/>
          <p:nvPr/>
        </p:nvSpPr>
        <p:spPr bwMode="gray">
          <a:xfrm>
            <a:off x="7904163" y="4364058"/>
            <a:ext cx="449262" cy="257175"/>
          </a:xfrm>
          <a:prstGeom prst="ellipse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8000" tIns="18000" rIns="18000" bIns="18000" anchor="ctr"/>
          <a:lstStyle/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+mj-lt"/>
                <a:cs typeface="Tahoma" charset="0"/>
              </a:rPr>
              <a:t>1%</a:t>
            </a:r>
            <a:endParaRPr lang="en-US" sz="1600" b="1" dirty="0" err="1">
              <a:solidFill>
                <a:schemeClr val="bg1"/>
              </a:solidFill>
              <a:latin typeface="+mj-lt"/>
              <a:cs typeface="Tahoma" charset="0"/>
            </a:endParaRPr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201613" y="1574810"/>
            <a:ext cx="4262436" cy="4711709"/>
            <a:chOff x="201198" y="1052513"/>
            <a:chExt cx="4262804" cy="4711234"/>
          </a:xfrm>
        </p:grpSpPr>
        <p:sp>
          <p:nvSpPr>
            <p:cNvPr id="22" name="Rectangle 21"/>
            <p:cNvSpPr>
              <a:spLocks/>
            </p:cNvSpPr>
            <p:nvPr/>
          </p:nvSpPr>
          <p:spPr bwMode="gray">
            <a:xfrm>
              <a:off x="252002" y="1376330"/>
              <a:ext cx="4212000" cy="4387417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 anchor="ctr"/>
            <a:lstStyle/>
            <a:p>
              <a:pPr algn="ctr">
                <a:defRPr/>
              </a:pPr>
              <a:endParaRPr lang="en-US" sz="13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7170" name="Chart 22"/>
            <p:cNvGraphicFramePr>
              <a:graphicFrameLocks/>
            </p:cNvGraphicFramePr>
            <p:nvPr/>
          </p:nvGraphicFramePr>
          <p:xfrm>
            <a:off x="201198" y="1325525"/>
            <a:ext cx="4207238" cy="4266770"/>
          </p:xfrm>
          <a:graphic>
            <a:graphicData uri="http://schemas.openxmlformats.org/presentationml/2006/ole">
              <p:oleObj spid="_x0000_s24578" name="Worksheet" r:id="rId6" imgW="4209998" imgH="4657704" progId="Excel.Sheet.8">
                <p:embed/>
              </p:oleObj>
            </a:graphicData>
          </a:graphic>
        </p:graphicFrame>
        <p:sp>
          <p:nvSpPr>
            <p:cNvPr id="24" name="Rectangle 23"/>
            <p:cNvSpPr/>
            <p:nvPr/>
          </p:nvSpPr>
          <p:spPr bwMode="gray">
            <a:xfrm>
              <a:off x="252002" y="1052513"/>
              <a:ext cx="4212000" cy="323817"/>
            </a:xfrm>
            <a:prstGeom prst="rect">
              <a:avLst/>
            </a:prstGeom>
            <a:solidFill>
              <a:schemeClr val="accent1"/>
            </a:solidFill>
            <a:ln w="63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54000" tIns="54000" rIns="54000" bIns="54000"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Claims Paid</a:t>
              </a:r>
            </a:p>
          </p:txBody>
        </p:sp>
        <p:sp>
          <p:nvSpPr>
            <p:cNvPr id="35" name="Oval 34"/>
            <p:cNvSpPr/>
            <p:nvPr/>
          </p:nvSpPr>
          <p:spPr bwMode="gray">
            <a:xfrm>
              <a:off x="777510" y="1577905"/>
              <a:ext cx="449302" cy="257149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18000" tIns="18000" rIns="18000" bIns="18000"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96%</a:t>
              </a:r>
              <a:endParaRPr lang="en-US" sz="16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gray">
            <a:xfrm>
              <a:off x="2125414" y="1577905"/>
              <a:ext cx="449301" cy="257149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18000" tIns="18000" rIns="18000" bIns="18000"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97%</a:t>
              </a:r>
              <a:endParaRPr lang="en-US" sz="16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gray">
            <a:xfrm>
              <a:off x="3473317" y="1577905"/>
              <a:ext cx="449302" cy="257149"/>
            </a:xfrm>
            <a:prstGeom prst="ellipse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18000" tIns="18000" rIns="18000" bIns="18000"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97%</a:t>
              </a:r>
              <a:endParaRPr lang="en-US" sz="16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714480" y="3286124"/>
            <a:ext cx="7215238" cy="720725"/>
          </a:xfrm>
        </p:spPr>
        <p:txBody>
          <a:bodyPr/>
          <a:lstStyle/>
          <a:p>
            <a:pPr marL="1160463" indent="-1160463">
              <a:buNone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Driving Growth in Life Insurance Industry in India</a:t>
            </a:r>
            <a:endParaRPr lang="en-IN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Chart 4"/>
          <p:cNvGraphicFramePr>
            <a:graphicFrameLocks/>
          </p:cNvGraphicFramePr>
          <p:nvPr/>
        </p:nvGraphicFramePr>
        <p:xfrm>
          <a:off x="5962651" y="1473213"/>
          <a:ext cx="2933705" cy="3952876"/>
        </p:xfrm>
        <a:graphic>
          <a:graphicData uri="http://schemas.openxmlformats.org/presentationml/2006/ole">
            <p:oleObj spid="_x0000_s70658" name="Worksheet" r:id="rId3" imgW="3152763" imgH="4009935" progId="Excel.Sheet.8">
              <p:embed/>
            </p:oleObj>
          </a:graphicData>
        </a:graphic>
      </p:graphicFrame>
      <p:sp>
        <p:nvSpPr>
          <p:cNvPr id="5124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436879" y="5310260"/>
            <a:ext cx="2157410" cy="476194"/>
          </a:xfrm>
          <a:noFill/>
        </p:spPr>
        <p:txBody>
          <a:bodyPr anchor="ctr"/>
          <a:lstStyle/>
          <a:p>
            <a:pPr marL="0" indent="0"/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Life Expectancy</a:t>
            </a:r>
          </a:p>
        </p:txBody>
      </p:sp>
      <p:graphicFrame>
        <p:nvGraphicFramePr>
          <p:cNvPr id="5123" name="Chart 6"/>
          <p:cNvGraphicFramePr>
            <a:graphicFrameLocks/>
          </p:cNvGraphicFramePr>
          <p:nvPr/>
        </p:nvGraphicFramePr>
        <p:xfrm>
          <a:off x="247644" y="1473213"/>
          <a:ext cx="3765549" cy="3952878"/>
        </p:xfrm>
        <a:graphic>
          <a:graphicData uri="http://schemas.openxmlformats.org/presentationml/2006/ole">
            <p:oleObj spid="_x0000_s70659" name="Worksheet" r:id="rId4" imgW="4419473" imgH="4410175" progId="Excel.Sheet.8">
              <p:embed/>
            </p:oleObj>
          </a:graphicData>
        </a:graphic>
      </p:graphicFrame>
      <p:sp>
        <p:nvSpPr>
          <p:cNvPr id="5125" name="Text Placeholder 8"/>
          <p:cNvSpPr>
            <a:spLocks/>
          </p:cNvSpPr>
          <p:nvPr/>
        </p:nvSpPr>
        <p:spPr bwMode="gray">
          <a:xfrm>
            <a:off x="468368" y="5426089"/>
            <a:ext cx="32416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spcBef>
                <a:spcPts val="1200"/>
              </a:spcBef>
            </a:pPr>
            <a:r>
              <a:rPr lang="en-US" sz="2000" dirty="0">
                <a:solidFill>
                  <a:schemeClr val="accent1"/>
                </a:solidFill>
                <a:latin typeface="+mj-lt"/>
              </a:rPr>
              <a:t>    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Insurable Population</a:t>
            </a:r>
          </a:p>
        </p:txBody>
      </p:sp>
      <p:sp>
        <p:nvSpPr>
          <p:cNvPr id="5126" name="Title 1"/>
          <p:cNvSpPr>
            <a:spLocks noGrp="1"/>
          </p:cNvSpPr>
          <p:nvPr>
            <p:ph type="title"/>
          </p:nvPr>
        </p:nvSpPr>
        <p:spPr>
          <a:xfrm>
            <a:off x="163670" y="228600"/>
            <a:ext cx="8766048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Indian demography is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favourable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to the growth of Life Insurance</a:t>
            </a:r>
            <a:endParaRPr lang="en-IN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8" name="TextBox 11"/>
          <p:cNvSpPr txBox="1">
            <a:spLocks noChangeArrowheads="1"/>
          </p:cNvSpPr>
          <p:nvPr/>
        </p:nvSpPr>
        <p:spPr bwMode="gray">
          <a:xfrm>
            <a:off x="971550" y="5864115"/>
            <a:ext cx="6843713" cy="4224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72000" rIns="0" bIns="72000" anchor="b">
            <a:spAutoFit/>
          </a:bodyPr>
          <a:lstStyle/>
          <a:p>
            <a:pPr algn="ctr" defTabSz="1012825"/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Insurable population is expected to grow to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75 Cr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by FY 2020 </a:t>
            </a:r>
            <a:endParaRPr lang="en-IN" sz="1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929058" y="1785926"/>
            <a:ext cx="2143140" cy="3203227"/>
          </a:xfrm>
          <a:prstGeom prst="ellipse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54000" rIns="54000" bIns="54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 mere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10% penetration in the increased insurable population has the potential to give additional new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 business of   &gt;Rs. 1 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lakh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  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r.</a:t>
            </a:r>
            <a:endParaRPr kumimoji="0" lang="en-IN" sz="16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3670" y="228600"/>
            <a:ext cx="8766048" cy="990600"/>
          </a:xfrm>
        </p:spPr>
        <p:txBody>
          <a:bodyPr>
            <a:noAutofit/>
          </a:bodyPr>
          <a:lstStyle/>
          <a:p>
            <a:r>
              <a:rPr lang="en-IN" sz="2400" b="1" dirty="0" smtClean="0">
                <a:latin typeface="Calibri" pitchFamily="34" charset="0"/>
                <a:cs typeface="Calibri" pitchFamily="34" charset="0"/>
              </a:rPr>
              <a:t>However, Household Financial Savings as a % of GDP have dropped  in recent past, resulting in shrinking share of insurance within financial savings</a:t>
            </a:r>
            <a:endParaRPr lang="en-IN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ound Single Corner Rectangle 9"/>
          <p:cNvSpPr/>
          <p:nvPr/>
        </p:nvSpPr>
        <p:spPr bwMode="auto">
          <a:xfrm flipH="1">
            <a:off x="6401430" y="2241677"/>
            <a:ext cx="1304652" cy="720726"/>
          </a:xfrm>
          <a:prstGeom prst="round1Rect">
            <a:avLst>
              <a:gd name="adj" fmla="val 0"/>
            </a:avLst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IN" sz="105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Gross household financial savings as a % of GDP</a:t>
            </a:r>
          </a:p>
        </p:txBody>
      </p:sp>
      <p:graphicFrame>
        <p:nvGraphicFramePr>
          <p:cNvPr id="11" name="Chart 10"/>
          <p:cNvGraphicFramePr/>
          <p:nvPr/>
        </p:nvGraphicFramePr>
        <p:xfrm>
          <a:off x="2357422" y="1714488"/>
          <a:ext cx="396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1660474" y="1558180"/>
            <a:ext cx="5266828" cy="29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IN" sz="1200" i="1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Segoe UI" pitchFamily="34" charset="0"/>
                <a:cs typeface="Segoe UI" pitchFamily="34" charset="0"/>
              </a:rPr>
              <a:t>Share of gross household financial savings within GDP has declined</a:t>
            </a:r>
          </a:p>
        </p:txBody>
      </p:sp>
      <p:sp>
        <p:nvSpPr>
          <p:cNvPr id="13" name="Round Single Corner Rectangle 12"/>
          <p:cNvSpPr/>
          <p:nvPr/>
        </p:nvSpPr>
        <p:spPr bwMode="auto">
          <a:xfrm flipH="1">
            <a:off x="32141" y="4359386"/>
            <a:ext cx="1411291" cy="514654"/>
          </a:xfrm>
          <a:prstGeom prst="round1Rect">
            <a:avLst>
              <a:gd name="adj" fmla="val 0"/>
            </a:avLst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IN" sz="105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% Share of Gross household financial savings</a:t>
            </a:r>
          </a:p>
        </p:txBody>
      </p:sp>
      <p:graphicFrame>
        <p:nvGraphicFramePr>
          <p:cNvPr id="14" name="Chart 13"/>
          <p:cNvGraphicFramePr/>
          <p:nvPr/>
        </p:nvGraphicFramePr>
        <p:xfrm>
          <a:off x="484016" y="4396400"/>
          <a:ext cx="3367258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/>
          <p:cNvSpPr/>
          <p:nvPr/>
        </p:nvSpPr>
        <p:spPr>
          <a:xfrm>
            <a:off x="31382" y="3949325"/>
            <a:ext cx="480544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IN" sz="1200" i="1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Segoe UI" pitchFamily="34" charset="0"/>
                <a:cs typeface="Segoe UI" pitchFamily="34" charset="0"/>
              </a:rPr>
              <a:t>Within household financial savings, insurance has lost some sheen...</a:t>
            </a:r>
          </a:p>
        </p:txBody>
      </p:sp>
      <p:sp>
        <p:nvSpPr>
          <p:cNvPr id="16" name="Round Single Corner Rectangle 15"/>
          <p:cNvSpPr/>
          <p:nvPr/>
        </p:nvSpPr>
        <p:spPr bwMode="auto">
          <a:xfrm flipH="1">
            <a:off x="8121038" y="4332090"/>
            <a:ext cx="965874" cy="400413"/>
          </a:xfrm>
          <a:prstGeom prst="round1Rect">
            <a:avLst>
              <a:gd name="adj" fmla="val 0"/>
            </a:avLst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IN" sz="105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Life Insurance Funds as a % of GDP*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5419282" y="4293096"/>
          <a:ext cx="3724718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17"/>
          <p:cNvSpPr/>
          <p:nvPr/>
        </p:nvSpPr>
        <p:spPr>
          <a:xfrm>
            <a:off x="4878439" y="3949325"/>
            <a:ext cx="437566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100"/>
              </a:spcAft>
            </a:pPr>
            <a:r>
              <a:rPr lang="en-IN" sz="1200" i="1" dirty="0" smtClean="0">
                <a:solidFill>
                  <a:schemeClr val="accent4">
                    <a:lumMod val="50000"/>
                  </a:schemeClr>
                </a:solidFill>
                <a:latin typeface="+mj-lt"/>
                <a:ea typeface="Segoe UI" pitchFamily="34" charset="0"/>
                <a:cs typeface="Segoe UI" pitchFamily="34" charset="0"/>
              </a:rPr>
              <a:t>... as a result, share of life insurance within GDP has declined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91429" y="4220725"/>
            <a:ext cx="8856000" cy="1588"/>
          </a:xfrm>
          <a:prstGeom prst="line">
            <a:avLst/>
          </a:prstGeom>
          <a:noFill/>
          <a:ln w="63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214546" y="1570024"/>
            <a:ext cx="4572470" cy="1588"/>
          </a:xfrm>
          <a:prstGeom prst="line">
            <a:avLst/>
          </a:prstGeom>
          <a:noFill/>
          <a:ln w="63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5"/>
          <p:cNvSpPr txBox="1">
            <a:spLocks noChangeArrowheads="1"/>
          </p:cNvSpPr>
          <p:nvPr/>
        </p:nvSpPr>
        <p:spPr bwMode="gray">
          <a:xfrm>
            <a:off x="511175" y="1589897"/>
            <a:ext cx="8385175" cy="4696623"/>
          </a:xfrm>
          <a:prstGeom prst="round2Diag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72000" tIns="144000" rIns="72000" bIns="144000"/>
          <a:lstStyle/>
          <a:p>
            <a:pPr marL="216000" lvl="2" indent="-216000">
              <a:spcBef>
                <a:spcPts val="800"/>
              </a:spcBef>
              <a:buClr>
                <a:srgbClr val="9A9A9A"/>
              </a:buClr>
              <a:buSzPct val="90000"/>
              <a:buFont typeface="Wingdings 2" pitchFamily="18" charset="2"/>
              <a:buChar char="¾"/>
              <a:defRPr/>
            </a:pPr>
            <a:endParaRPr lang="en-US" sz="1600" b="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5"/>
          <p:cNvSpPr txBox="1">
            <a:spLocks noChangeArrowheads="1"/>
          </p:cNvSpPr>
          <p:nvPr/>
        </p:nvSpPr>
        <p:spPr bwMode="gray">
          <a:xfrm>
            <a:off x="257175" y="1589897"/>
            <a:ext cx="8562975" cy="4768061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72000" tIns="144000" rIns="72000" bIns="144000"/>
          <a:lstStyle/>
          <a:p>
            <a:pPr marL="216000" lvl="2" indent="-216000">
              <a:spcBef>
                <a:spcPts val="800"/>
              </a:spcBef>
              <a:buClr>
                <a:srgbClr val="9A9A9A"/>
              </a:buClr>
              <a:buSzPct val="90000"/>
              <a:defRPr/>
            </a:pPr>
            <a:endParaRPr lang="en-US" sz="1600" b="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 Placeholder 1"/>
          <p:cNvSpPr txBox="1">
            <a:spLocks/>
          </p:cNvSpPr>
          <p:nvPr/>
        </p:nvSpPr>
        <p:spPr>
          <a:xfrm>
            <a:off x="619147" y="2127160"/>
            <a:ext cx="8024819" cy="4016484"/>
          </a:xfrm>
          <a:prstGeom prst="rect">
            <a:avLst/>
          </a:prstGeom>
        </p:spPr>
        <p:txBody>
          <a:bodyPr vert="horz" wrap="square" anchor="ctr" anchorCtr="0">
            <a:spAutoFit/>
          </a:bodyPr>
          <a:lstStyle/>
          <a:p>
            <a:pPr marL="263525" indent="-263525">
              <a:defRPr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New Products with enhanced features launched from January 1, 2014</a:t>
            </a:r>
          </a:p>
          <a:p>
            <a:pPr marL="263525" lvl="0" indent="-263525">
              <a:buFont typeface="Wingdings" pitchFamily="2" charset="2"/>
              <a:buChar char="§"/>
              <a:defRPr/>
            </a:pPr>
            <a:r>
              <a:rPr lang="en-US" sz="1700" dirty="0" smtClean="0">
                <a:latin typeface="Calibri" pitchFamily="34" charset="0"/>
                <a:cs typeface="Calibri" pitchFamily="34" charset="0"/>
              </a:rPr>
              <a:t>367 new products launched </a:t>
            </a:r>
          </a:p>
          <a:p>
            <a:pPr marL="263525" lvl="0" indent="-263525">
              <a:buFont typeface="Wingdings" pitchFamily="2" charset="2"/>
              <a:buChar char="§"/>
              <a:defRPr/>
            </a:pPr>
            <a:r>
              <a:rPr lang="en-US" sz="17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Benefits for customers with higher insurance covers</a:t>
            </a:r>
          </a:p>
          <a:p>
            <a:pPr marL="263525" indent="-263525">
              <a:defRPr/>
            </a:pPr>
            <a:endParaRPr lang="en-US" sz="17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63525" indent="-263525">
              <a:defRPr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Pioneers in the globe to grant license to e-repositories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5 Repositories authorized to open e-Insurance Accounts. </a:t>
            </a: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263525" marR="0" lvl="0" indent="-2635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Distribution related initiatives</a:t>
            </a: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IN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Expand distribution reach – 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Insurers are poised to increase number of agents to more than 3 million in the next 5 years</a:t>
            </a:r>
            <a:endParaRPr kumimoji="0" lang="en-IN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263525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Utilize CSCs to expand reach – </a:t>
            </a:r>
            <a:r>
              <a:rPr lang="en-US" sz="1700" dirty="0" smtClean="0">
                <a:latin typeface="Calibri" pitchFamily="34" charset="0"/>
                <a:cs typeface="Calibri" pitchFamily="34" charset="0"/>
              </a:rPr>
              <a:t>1,00,000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CSCs each serving a cluster of 6-7 villages, covering ~6.5 </a:t>
            </a:r>
            <a:r>
              <a:rPr kumimoji="0" lang="en-US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lakh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villages across India</a:t>
            </a:r>
          </a:p>
          <a:p>
            <a:pPr marL="263525" indent="-263525">
              <a:buFont typeface="Wingdings" pitchFamily="2" charset="2"/>
              <a:buChar char="§"/>
              <a:defRPr/>
            </a:pPr>
            <a:r>
              <a:rPr lang="en-IN" sz="1700" dirty="0" smtClean="0">
                <a:latin typeface="Calibri" pitchFamily="34" charset="0"/>
                <a:cs typeface="Calibri" pitchFamily="34" charset="0"/>
              </a:rPr>
              <a:t>Open Architecture – Banks to become brokers</a:t>
            </a:r>
          </a:p>
          <a:p>
            <a:pPr marL="263525" indent="-263525">
              <a:buFont typeface="Wingdings" pitchFamily="2" charset="2"/>
              <a:buChar char="§"/>
              <a:defRPr/>
            </a:pPr>
            <a:r>
              <a:rPr lang="en-US" sz="1700" dirty="0" smtClean="0">
                <a:latin typeface="Calibri" pitchFamily="34" charset="0"/>
                <a:cs typeface="Calibri" pitchFamily="34" charset="0"/>
              </a:rPr>
              <a:t>Proposed Alternate Distribution Channel for Intermediaries </a:t>
            </a:r>
            <a:endParaRPr lang="en-IN" sz="1700" dirty="0" smtClean="0">
              <a:latin typeface="Calibri" pitchFamily="34" charset="0"/>
              <a:cs typeface="Calibri" pitchFamily="34" charset="0"/>
            </a:endParaRPr>
          </a:p>
          <a:p>
            <a:pPr marL="263525" indent="-263525">
              <a:defRPr/>
            </a:pPr>
            <a:endParaRPr lang="en-US" sz="17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itle 2"/>
          <p:cNvSpPr txBox="1">
            <a:spLocks/>
          </p:cNvSpPr>
          <p:nvPr/>
        </p:nvSpPr>
        <p:spPr bwMode="gray">
          <a:xfrm>
            <a:off x="182563" y="0"/>
            <a:ext cx="8639175" cy="1285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ctr" eaLnBrk="0" hangingPunct="0"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Multiple actions taken will bring back growth in </a:t>
            </a:r>
          </a:p>
          <a:p>
            <a:pPr algn="ctr" eaLnBrk="0" hangingPunct="0"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the life insurance industry</a:t>
            </a:r>
          </a:p>
          <a:p>
            <a:pPr algn="ctr" eaLnBrk="0" hangingPunct="0">
              <a:defRPr/>
            </a:pPr>
            <a:endParaRPr lang="en-IN" sz="2400" b="1" dirty="0" smtClean="0">
              <a:solidFill>
                <a:schemeClr val="tx2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59174"/>
          </a:xfrm>
        </p:spPr>
        <p:txBody>
          <a:bodyPr>
            <a:normAutofit fontScale="92500" lnSpcReduction="20000"/>
          </a:bodyPr>
          <a:lstStyle/>
          <a:p>
            <a:fld id="{2ACDF665-554B-40EE-9346-10ABF37AD3F9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Projections</a:t>
            </a:r>
            <a:endParaRPr lang="en-IN" sz="2400" b="1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85720" y="2709405"/>
            <a:ext cx="8574087" cy="1076785"/>
            <a:chOff x="285720" y="2709405"/>
            <a:chExt cx="8574087" cy="1076785"/>
          </a:xfrm>
        </p:grpSpPr>
        <p:grpSp>
          <p:nvGrpSpPr>
            <p:cNvPr id="35" name="Group 38"/>
            <p:cNvGrpSpPr>
              <a:grpSpLocks/>
            </p:cNvGrpSpPr>
            <p:nvPr/>
          </p:nvGrpSpPr>
          <p:grpSpPr bwMode="auto">
            <a:xfrm>
              <a:off x="285720" y="2709405"/>
              <a:ext cx="8574087" cy="1076785"/>
              <a:chOff x="250134" y="1570038"/>
              <a:chExt cx="8504991" cy="723900"/>
            </a:xfrm>
          </p:grpSpPr>
          <p:sp>
            <p:nvSpPr>
              <p:cNvPr id="36" name="Freeform 41"/>
              <p:cNvSpPr>
                <a:spLocks/>
              </p:cNvSpPr>
              <p:nvPr/>
            </p:nvSpPr>
            <p:spPr bwMode="gray">
              <a:xfrm>
                <a:off x="250134" y="1570038"/>
                <a:ext cx="229907" cy="154311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12" y="15"/>
                  </a:cxn>
                  <a:cxn ang="0">
                    <a:pos x="61" y="36"/>
                  </a:cxn>
                  <a:cxn ang="0">
                    <a:pos x="61" y="0"/>
                  </a:cxn>
                </a:cxnLst>
                <a:rect l="0" t="0" r="r" b="b"/>
                <a:pathLst>
                  <a:path w="61" h="41">
                    <a:moveTo>
                      <a:pt x="61" y="0"/>
                    </a:moveTo>
                    <a:cubicBezTo>
                      <a:pt x="61" y="0"/>
                      <a:pt x="26" y="0"/>
                      <a:pt x="12" y="15"/>
                    </a:cubicBezTo>
                    <a:cubicBezTo>
                      <a:pt x="0" y="28"/>
                      <a:pt x="47" y="41"/>
                      <a:pt x="61" y="36"/>
                    </a:cubicBez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BABB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  <p:sp>
            <p:nvSpPr>
              <p:cNvPr id="37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</p:grpSp>
        <p:sp>
          <p:nvSpPr>
            <p:cNvPr id="33809" name="Rectangle 81"/>
            <p:cNvSpPr>
              <a:spLocks noChangeArrowheads="1"/>
            </p:cNvSpPr>
            <p:nvPr/>
          </p:nvSpPr>
          <p:spPr bwMode="gray">
            <a:xfrm>
              <a:off x="789112" y="3026287"/>
              <a:ext cx="728345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smtClean="0">
                  <a:latin typeface="Calibri" pitchFamily="34" charset="0"/>
                  <a:cs typeface="Calibri" pitchFamily="34" charset="0"/>
                </a:rPr>
                <a:t>The Penetration level of Life insurance industry is expected to grow from 3.2% to 5% by year 2020</a:t>
              </a:r>
              <a:endParaRPr lang="en-US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85720" y="3857628"/>
            <a:ext cx="8574087" cy="1076785"/>
            <a:chOff x="285720" y="3923851"/>
            <a:chExt cx="8574087" cy="1076785"/>
          </a:xfrm>
        </p:grpSpPr>
        <p:grpSp>
          <p:nvGrpSpPr>
            <p:cNvPr id="38" name="Group 38"/>
            <p:cNvGrpSpPr>
              <a:grpSpLocks/>
            </p:cNvGrpSpPr>
            <p:nvPr/>
          </p:nvGrpSpPr>
          <p:grpSpPr bwMode="auto">
            <a:xfrm>
              <a:off x="285720" y="3923851"/>
              <a:ext cx="8574087" cy="1076785"/>
              <a:chOff x="250134" y="1570038"/>
              <a:chExt cx="8504991" cy="723900"/>
            </a:xfrm>
          </p:grpSpPr>
          <p:sp>
            <p:nvSpPr>
              <p:cNvPr id="39" name="Freeform 41"/>
              <p:cNvSpPr>
                <a:spLocks/>
              </p:cNvSpPr>
              <p:nvPr/>
            </p:nvSpPr>
            <p:spPr bwMode="gray">
              <a:xfrm>
                <a:off x="250134" y="1570038"/>
                <a:ext cx="229907" cy="154311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12" y="15"/>
                  </a:cxn>
                  <a:cxn ang="0">
                    <a:pos x="61" y="36"/>
                  </a:cxn>
                  <a:cxn ang="0">
                    <a:pos x="61" y="0"/>
                  </a:cxn>
                </a:cxnLst>
                <a:rect l="0" t="0" r="r" b="b"/>
                <a:pathLst>
                  <a:path w="61" h="41">
                    <a:moveTo>
                      <a:pt x="61" y="0"/>
                    </a:moveTo>
                    <a:cubicBezTo>
                      <a:pt x="61" y="0"/>
                      <a:pt x="26" y="0"/>
                      <a:pt x="12" y="15"/>
                    </a:cubicBezTo>
                    <a:cubicBezTo>
                      <a:pt x="0" y="28"/>
                      <a:pt x="47" y="41"/>
                      <a:pt x="61" y="36"/>
                    </a:cubicBez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BABB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  <p:sp>
            <p:nvSpPr>
              <p:cNvPr id="40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</p:grpSp>
        <p:sp>
          <p:nvSpPr>
            <p:cNvPr id="33804" name="Rectangle 87"/>
            <p:cNvSpPr>
              <a:spLocks noChangeArrowheads="1"/>
            </p:cNvSpPr>
            <p:nvPr/>
          </p:nvSpPr>
          <p:spPr bwMode="gray">
            <a:xfrm>
              <a:off x="859532" y="4303320"/>
              <a:ext cx="7570120" cy="370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itchFamily="34" charset="0"/>
                  <a:cs typeface="Calibri" pitchFamily="34" charset="0"/>
                </a:rPr>
                <a:t>Expected CAGR of Life Insurance industry will be </a:t>
              </a: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12-15</a:t>
              </a:r>
              <a:r>
                <a:rPr lang="en-US" dirty="0">
                  <a:latin typeface="Calibri" pitchFamily="34" charset="0"/>
                  <a:cs typeface="Calibri" pitchFamily="34" charset="0"/>
                </a:rPr>
                <a:t>% in the next 3-5 years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98450" y="1566397"/>
            <a:ext cx="8574087" cy="1076785"/>
            <a:chOff x="298450" y="1566397"/>
            <a:chExt cx="8574087" cy="1076785"/>
          </a:xfrm>
        </p:grpSpPr>
        <p:grpSp>
          <p:nvGrpSpPr>
            <p:cNvPr id="2" name="Group 38"/>
            <p:cNvGrpSpPr>
              <a:grpSpLocks/>
            </p:cNvGrpSpPr>
            <p:nvPr/>
          </p:nvGrpSpPr>
          <p:grpSpPr bwMode="auto">
            <a:xfrm>
              <a:off x="298450" y="1566397"/>
              <a:ext cx="8574087" cy="1076785"/>
              <a:chOff x="250134" y="1570038"/>
              <a:chExt cx="8504991" cy="723900"/>
            </a:xfrm>
          </p:grpSpPr>
          <p:sp>
            <p:nvSpPr>
              <p:cNvPr id="11" name="Freeform 41"/>
              <p:cNvSpPr>
                <a:spLocks/>
              </p:cNvSpPr>
              <p:nvPr/>
            </p:nvSpPr>
            <p:spPr bwMode="gray">
              <a:xfrm>
                <a:off x="250134" y="1570038"/>
                <a:ext cx="229907" cy="154311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12" y="15"/>
                  </a:cxn>
                  <a:cxn ang="0">
                    <a:pos x="61" y="36"/>
                  </a:cxn>
                  <a:cxn ang="0">
                    <a:pos x="61" y="0"/>
                  </a:cxn>
                </a:cxnLst>
                <a:rect l="0" t="0" r="r" b="b"/>
                <a:pathLst>
                  <a:path w="61" h="41">
                    <a:moveTo>
                      <a:pt x="61" y="0"/>
                    </a:moveTo>
                    <a:cubicBezTo>
                      <a:pt x="61" y="0"/>
                      <a:pt x="26" y="0"/>
                      <a:pt x="12" y="15"/>
                    </a:cubicBezTo>
                    <a:cubicBezTo>
                      <a:pt x="0" y="28"/>
                      <a:pt x="47" y="41"/>
                      <a:pt x="61" y="36"/>
                    </a:cubicBez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BABB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  <p:sp>
            <p:nvSpPr>
              <p:cNvPr id="13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899592" y="1915692"/>
              <a:ext cx="763284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63525" lvl="0" indent="-263525">
                <a:spcAft>
                  <a:spcPts val="1200"/>
                </a:spcAft>
                <a:defRPr/>
              </a:pPr>
              <a:r>
                <a:rPr lang="en-US" dirty="0" smtClean="0">
                  <a:latin typeface="Calibri" pitchFamily="34" charset="0"/>
                  <a:cs typeface="Calibri" pitchFamily="34" charset="0"/>
                </a:rPr>
                <a:t>Life insurance segment has the potential to grow 2-2.5 times its current size by 2020.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85720" y="5000636"/>
            <a:ext cx="8574087" cy="1285884"/>
            <a:chOff x="285720" y="4857761"/>
            <a:chExt cx="8574087" cy="1285884"/>
          </a:xfrm>
        </p:grpSpPr>
        <p:grpSp>
          <p:nvGrpSpPr>
            <p:cNvPr id="41" name="Group 38"/>
            <p:cNvGrpSpPr>
              <a:grpSpLocks/>
            </p:cNvGrpSpPr>
            <p:nvPr/>
          </p:nvGrpSpPr>
          <p:grpSpPr bwMode="auto">
            <a:xfrm>
              <a:off x="285720" y="4857761"/>
              <a:ext cx="8574087" cy="1285884"/>
              <a:chOff x="250134" y="1570038"/>
              <a:chExt cx="8504991" cy="723900"/>
            </a:xfrm>
          </p:grpSpPr>
          <p:sp>
            <p:nvSpPr>
              <p:cNvPr id="42" name="Freeform 41"/>
              <p:cNvSpPr>
                <a:spLocks/>
              </p:cNvSpPr>
              <p:nvPr/>
            </p:nvSpPr>
            <p:spPr bwMode="gray">
              <a:xfrm>
                <a:off x="250134" y="1570038"/>
                <a:ext cx="229907" cy="154311"/>
              </a:xfrm>
              <a:custGeom>
                <a:avLst/>
                <a:gdLst/>
                <a:ahLst/>
                <a:cxnLst>
                  <a:cxn ang="0">
                    <a:pos x="61" y="0"/>
                  </a:cxn>
                  <a:cxn ang="0">
                    <a:pos x="12" y="15"/>
                  </a:cxn>
                  <a:cxn ang="0">
                    <a:pos x="61" y="36"/>
                  </a:cxn>
                  <a:cxn ang="0">
                    <a:pos x="61" y="0"/>
                  </a:cxn>
                </a:cxnLst>
                <a:rect l="0" t="0" r="r" b="b"/>
                <a:pathLst>
                  <a:path w="61" h="41">
                    <a:moveTo>
                      <a:pt x="61" y="0"/>
                    </a:moveTo>
                    <a:cubicBezTo>
                      <a:pt x="61" y="0"/>
                      <a:pt x="26" y="0"/>
                      <a:pt x="12" y="15"/>
                    </a:cubicBezTo>
                    <a:cubicBezTo>
                      <a:pt x="0" y="28"/>
                      <a:pt x="47" y="41"/>
                      <a:pt x="61" y="36"/>
                    </a:cubicBez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BABB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  <p:sp>
            <p:nvSpPr>
              <p:cNvPr id="43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827584" y="5157192"/>
              <a:ext cx="763284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The </a:t>
              </a:r>
              <a:r>
                <a:rPr lang="en-US" dirty="0" smtClean="0">
                  <a:latin typeface="Calibri" pitchFamily="34" charset="0"/>
                </a:rPr>
                <a:t>ne</a:t>
              </a: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t Household Financial savings </a:t>
              </a:r>
              <a:r>
                <a:rPr lang="en-US" dirty="0" smtClean="0">
                  <a:latin typeface="Calibri" pitchFamily="34" charset="0"/>
                </a:rPr>
                <a:t>could reach around 30% in the next 3 years from the present level of 23.1% (FY 11-12); </a:t>
              </a:r>
              <a:r>
                <a:rPr lang="en-US" dirty="0" smtClean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Life Insurance being the second most preferred financial instrument will benefit from this.</a:t>
              </a: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38"/>
          <p:cNvGrpSpPr>
            <a:grpSpLocks/>
          </p:cNvGrpSpPr>
          <p:nvPr/>
        </p:nvGrpSpPr>
        <p:grpSpPr bwMode="auto">
          <a:xfrm>
            <a:off x="357158" y="3071811"/>
            <a:ext cx="8574087" cy="1012825"/>
            <a:chOff x="250134" y="1570038"/>
            <a:chExt cx="8504991" cy="723900"/>
          </a:xfrm>
        </p:grpSpPr>
        <p:sp>
          <p:nvSpPr>
            <p:cNvPr id="30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431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1600">
                <a:latin typeface="+mj-lt"/>
                <a:cs typeface="Tahoma" charset="0"/>
              </a:endParaRPr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gray">
            <a:xfrm>
              <a:off x="250134" y="1570038"/>
              <a:ext cx="8504991" cy="723900"/>
            </a:xfrm>
            <a:custGeom>
              <a:avLst/>
              <a:gdLst/>
              <a:ahLst/>
              <a:cxnLst>
                <a:cxn ang="0">
                  <a:pos x="2268" y="112"/>
                </a:cxn>
                <a:cxn ang="0">
                  <a:pos x="2172" y="188"/>
                </a:cxn>
                <a:cxn ang="0">
                  <a:pos x="30" y="188"/>
                </a:cxn>
                <a:cxn ang="0">
                  <a:pos x="1" y="163"/>
                </a:cxn>
                <a:cxn ang="0">
                  <a:pos x="2" y="22"/>
                </a:cxn>
                <a:cxn ang="0">
                  <a:pos x="63" y="0"/>
                </a:cxn>
                <a:cxn ang="0">
                  <a:pos x="15" y="14"/>
                </a:cxn>
                <a:cxn ang="0">
                  <a:pos x="34" y="34"/>
                </a:cxn>
                <a:cxn ang="0">
                  <a:pos x="2172" y="35"/>
                </a:cxn>
                <a:cxn ang="0">
                  <a:pos x="2268" y="112"/>
                </a:cxn>
              </a:cxnLst>
              <a:rect l="0" t="0" r="r" b="b"/>
              <a:pathLst>
                <a:path w="2268" h="193">
                  <a:moveTo>
                    <a:pt x="2268" y="112"/>
                  </a:moveTo>
                  <a:cubicBezTo>
                    <a:pt x="2172" y="188"/>
                    <a:pt x="2172" y="188"/>
                    <a:pt x="2172" y="188"/>
                  </a:cubicBezTo>
                  <a:cubicBezTo>
                    <a:pt x="2172" y="188"/>
                    <a:pt x="52" y="193"/>
                    <a:pt x="30" y="188"/>
                  </a:cubicBezTo>
                  <a:cubicBezTo>
                    <a:pt x="10" y="184"/>
                    <a:pt x="2" y="174"/>
                    <a:pt x="1" y="163"/>
                  </a:cubicBezTo>
                  <a:cubicBezTo>
                    <a:pt x="0" y="152"/>
                    <a:pt x="2" y="37"/>
                    <a:pt x="2" y="22"/>
                  </a:cubicBezTo>
                  <a:cubicBezTo>
                    <a:pt x="2" y="6"/>
                    <a:pt x="44" y="0"/>
                    <a:pt x="63" y="0"/>
                  </a:cubicBezTo>
                  <a:cubicBezTo>
                    <a:pt x="47" y="2"/>
                    <a:pt x="22" y="6"/>
                    <a:pt x="15" y="14"/>
                  </a:cubicBezTo>
                  <a:cubicBezTo>
                    <a:pt x="10" y="20"/>
                    <a:pt x="16" y="29"/>
                    <a:pt x="34" y="34"/>
                  </a:cubicBezTo>
                  <a:cubicBezTo>
                    <a:pt x="78" y="46"/>
                    <a:pt x="2172" y="35"/>
                    <a:pt x="2172" y="35"/>
                  </a:cubicBezTo>
                  <a:lnTo>
                    <a:pt x="2268" y="11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1600">
                <a:latin typeface="+mj-lt"/>
                <a:cs typeface="Tahoma" charset="0"/>
              </a:endParaRPr>
            </a:p>
          </p:txBody>
        </p:sp>
      </p:grpSp>
      <p:sp>
        <p:nvSpPr>
          <p:cNvPr id="35842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Life Insurance sector will continue to contribute to nation  building</a:t>
            </a:r>
            <a:endParaRPr lang="en-IN" sz="2400" b="1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379413" y="1960567"/>
            <a:ext cx="8574087" cy="1012825"/>
            <a:chOff x="250134" y="1570038"/>
            <a:chExt cx="8504991" cy="723900"/>
          </a:xfrm>
        </p:grpSpPr>
        <p:sp>
          <p:nvSpPr>
            <p:cNvPr id="11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431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1600">
                <a:latin typeface="+mj-lt"/>
                <a:cs typeface="Tahoma" charset="0"/>
              </a:endParaRPr>
            </a:p>
          </p:txBody>
        </p:sp>
        <p:grpSp>
          <p:nvGrpSpPr>
            <p:cNvPr id="3" name="Group 66"/>
            <p:cNvGrpSpPr>
              <a:grpSpLocks/>
            </p:cNvGrpSpPr>
            <p:nvPr/>
          </p:nvGrpSpPr>
          <p:grpSpPr bwMode="auto">
            <a:xfrm>
              <a:off x="250134" y="1570038"/>
              <a:ext cx="8504991" cy="723900"/>
              <a:chOff x="250134" y="1570038"/>
              <a:chExt cx="8504991" cy="723900"/>
            </a:xfrm>
          </p:grpSpPr>
          <p:sp>
            <p:nvSpPr>
              <p:cNvPr id="13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  <p:sp>
            <p:nvSpPr>
              <p:cNvPr id="35863" name="Rectangle 87"/>
              <p:cNvSpPr>
                <a:spLocks noChangeArrowheads="1"/>
              </p:cNvSpPr>
              <p:nvPr/>
            </p:nvSpPr>
            <p:spPr bwMode="gray">
              <a:xfrm>
                <a:off x="861122" y="1785976"/>
                <a:ext cx="7832590" cy="2639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b="0" dirty="0">
                    <a:solidFill>
                      <a:srgbClr val="000000"/>
                    </a:solidFill>
                    <a:latin typeface="Calibri" pitchFamily="34" charset="0"/>
                    <a:cs typeface="Times New Roman" pitchFamily="18" charset="0"/>
                  </a:rPr>
                  <a:t>Life Insurance employment potential till FY 2020 –       5 </a:t>
                </a:r>
                <a:r>
                  <a:rPr lang="en-US" b="0" dirty="0" err="1">
                    <a:solidFill>
                      <a:srgbClr val="000000"/>
                    </a:solidFill>
                    <a:latin typeface="Calibri" pitchFamily="34" charset="0"/>
                    <a:cs typeface="Times New Roman" pitchFamily="18" charset="0"/>
                  </a:rPr>
                  <a:t>Lakh</a:t>
                </a:r>
                <a:r>
                  <a:rPr lang="en-US" b="0" dirty="0">
                    <a:solidFill>
                      <a:srgbClr val="000000"/>
                    </a:solidFill>
                    <a:latin typeface="Calibri" pitchFamily="34" charset="0"/>
                    <a:cs typeface="Times New Roman" pitchFamily="18" charset="0"/>
                  </a:rPr>
                  <a:t> employees</a:t>
                </a:r>
                <a:endParaRPr lang="en-US" b="0" dirty="0">
                  <a:solidFill>
                    <a:schemeClr val="tx1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5" name="Up Arrow 24"/>
          <p:cNvSpPr/>
          <p:nvPr/>
        </p:nvSpPr>
        <p:spPr bwMode="auto">
          <a:xfrm>
            <a:off x="5857884" y="2357430"/>
            <a:ext cx="180975" cy="268287"/>
          </a:xfrm>
          <a:prstGeom prst="upArrow">
            <a:avLst/>
          </a:prstGeom>
          <a:solidFill>
            <a:schemeClr val="accent1"/>
          </a:solidFill>
          <a:ln w="6350" cap="flat" cmpd="dbl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algn="ctr">
              <a:defRPr/>
            </a:pPr>
            <a:endParaRPr lang="en-IN" sz="1600" dirty="0" err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17</a:t>
            </a:fld>
            <a:endParaRPr lang="en-IN"/>
          </a:p>
        </p:txBody>
      </p:sp>
      <p:grpSp>
        <p:nvGrpSpPr>
          <p:cNvPr id="34" name="Group 38"/>
          <p:cNvGrpSpPr>
            <a:grpSpLocks/>
          </p:cNvGrpSpPr>
          <p:nvPr/>
        </p:nvGrpSpPr>
        <p:grpSpPr bwMode="auto">
          <a:xfrm>
            <a:off x="357158" y="4202124"/>
            <a:ext cx="8574087" cy="1512892"/>
            <a:chOff x="250134" y="1570038"/>
            <a:chExt cx="8504991" cy="734710"/>
          </a:xfrm>
        </p:grpSpPr>
        <p:sp>
          <p:nvSpPr>
            <p:cNvPr id="35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4311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1600">
                <a:latin typeface="+mj-lt"/>
                <a:cs typeface="Tahoma" charset="0"/>
              </a:endParaRPr>
            </a:p>
          </p:txBody>
        </p:sp>
        <p:grpSp>
          <p:nvGrpSpPr>
            <p:cNvPr id="36" name="Group 66"/>
            <p:cNvGrpSpPr>
              <a:grpSpLocks/>
            </p:cNvGrpSpPr>
            <p:nvPr/>
          </p:nvGrpSpPr>
          <p:grpSpPr bwMode="auto">
            <a:xfrm>
              <a:off x="250134" y="1570038"/>
              <a:ext cx="8504991" cy="734710"/>
              <a:chOff x="250134" y="1570038"/>
              <a:chExt cx="8504991" cy="734710"/>
            </a:xfrm>
          </p:grpSpPr>
          <p:sp>
            <p:nvSpPr>
              <p:cNvPr id="37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+mj-lt"/>
                  <a:cs typeface="Tahoma" charset="0"/>
                </a:endParaRPr>
              </a:p>
            </p:txBody>
          </p:sp>
          <p:sp>
            <p:nvSpPr>
              <p:cNvPr id="38" name="Rectangle 87"/>
              <p:cNvSpPr>
                <a:spLocks noChangeArrowheads="1"/>
              </p:cNvSpPr>
              <p:nvPr/>
            </p:nvSpPr>
            <p:spPr bwMode="gray">
              <a:xfrm>
                <a:off x="861122" y="1785976"/>
                <a:ext cx="7832590" cy="5187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Calibri" pitchFamily="34" charset="0"/>
                    <a:cs typeface="Times New Roman" pitchFamily="18" charset="0"/>
                  </a:rPr>
                  <a:t>Increase in FDI  </a:t>
                </a:r>
                <a:r>
                  <a:rPr lang="en-US" kern="0" dirty="0" smtClean="0">
                    <a:solidFill>
                      <a:srgbClr val="000000"/>
                    </a:solidFill>
                    <a:latin typeface="Calibri" pitchFamily="34" charset="0"/>
                    <a:ea typeface="Calibri" pitchFamily="34" charset="0"/>
                    <a:cs typeface="Times New Roman" pitchFamily="18" charset="0"/>
                  </a:rPr>
                  <a:t>up to 10 billion US $</a:t>
                </a:r>
                <a:r>
                  <a:rPr lang="en-US" dirty="0" smtClean="0">
                    <a:solidFill>
                      <a:srgbClr val="000000"/>
                    </a:solidFill>
                    <a:latin typeface="Calibri" pitchFamily="34" charset="0"/>
                    <a:cs typeface="Times New Roman" pitchFamily="18" charset="0"/>
                  </a:rPr>
                  <a:t> will increase customer coverage in rural and semi urban areas from 72% to 80% and fuel employment growth in the country and contribute to increase in GDP of the country.</a:t>
                </a:r>
                <a:endParaRPr lang="en-US" dirty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1" name="Rectangle 20"/>
          <p:cNvSpPr/>
          <p:nvPr/>
        </p:nvSpPr>
        <p:spPr>
          <a:xfrm>
            <a:off x="755576" y="335699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Life insurance industry contribution to Infrastructure projects –     Rs. 3.5 </a:t>
            </a:r>
            <a:r>
              <a:rPr lang="en-US" dirty="0" err="1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Lakh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Cr. by FY 2020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gray">
          <a:xfrm>
            <a:off x="1589088" y="4070350"/>
            <a:ext cx="238125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cs typeface="Tahoma" charset="0"/>
              </a:rPr>
              <a:t>Thank You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2858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Overview of Indian Life Insurance Industry</a:t>
            </a:r>
            <a:endParaRPr lang="en-IN" sz="2400" b="1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0232" y="980728"/>
            <a:ext cx="9123768" cy="1909692"/>
            <a:chOff x="184119" y="1099387"/>
            <a:chExt cx="8576738" cy="1239977"/>
          </a:xfrm>
        </p:grpSpPr>
        <p:sp>
          <p:nvSpPr>
            <p:cNvPr id="72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3474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1600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66"/>
            <p:cNvGrpSpPr>
              <a:grpSpLocks/>
            </p:cNvGrpSpPr>
            <p:nvPr/>
          </p:nvGrpSpPr>
          <p:grpSpPr bwMode="auto">
            <a:xfrm>
              <a:off x="184119" y="1099387"/>
              <a:ext cx="8576738" cy="1239977"/>
              <a:chOff x="184119" y="1099387"/>
              <a:chExt cx="8576738" cy="1239977"/>
            </a:xfrm>
          </p:grpSpPr>
          <p:sp>
            <p:nvSpPr>
              <p:cNvPr id="74" name="Freeform 32"/>
              <p:cNvSpPr>
                <a:spLocks/>
              </p:cNvSpPr>
              <p:nvPr/>
            </p:nvSpPr>
            <p:spPr bwMode="gray">
              <a:xfrm>
                <a:off x="184119" y="1099387"/>
                <a:ext cx="8576738" cy="975886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5406" name="Rectangle 75"/>
              <p:cNvSpPr>
                <a:spLocks noChangeArrowheads="1"/>
              </p:cNvSpPr>
              <p:nvPr/>
            </p:nvSpPr>
            <p:spPr bwMode="gray">
              <a:xfrm>
                <a:off x="771732" y="1280204"/>
                <a:ext cx="7649891" cy="1059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Globally L</a:t>
                </a:r>
                <a:r>
                  <a:rPr lang="en-US" sz="2000" b="0" dirty="0" smtClean="0">
                    <a:latin typeface="Calibri" pitchFamily="34" charset="0"/>
                    <a:cs typeface="Calibri" pitchFamily="34" charset="0"/>
                  </a:rPr>
                  <a:t>argest </a:t>
                </a:r>
                <a:r>
                  <a:rPr lang="en-US" sz="2000" b="0" dirty="0">
                    <a:latin typeface="Calibri" pitchFamily="34" charset="0"/>
                    <a:cs typeface="Calibri" pitchFamily="34" charset="0"/>
                  </a:rPr>
                  <a:t>retail financial service 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provider-  3</a:t>
                </a:r>
                <a:r>
                  <a:rPr lang="en-US" sz="2000" b="0" dirty="0" smtClean="0">
                    <a:latin typeface="Calibri" pitchFamily="34" charset="0"/>
                    <a:cs typeface="Calibri" pitchFamily="34" charset="0"/>
                  </a:rPr>
                  <a:t>6 Cr. In-force </a:t>
                </a:r>
                <a:r>
                  <a:rPr lang="en-US" sz="2000" b="0" dirty="0">
                    <a:latin typeface="Calibri" pitchFamily="34" charset="0"/>
                    <a:cs typeface="Calibri" pitchFamily="34" charset="0"/>
                  </a:rPr>
                  <a:t>policies </a:t>
                </a:r>
              </a:p>
              <a:p>
                <a:endParaRPr lang="en-US" sz="2000" dirty="0" smtClean="0">
                  <a:latin typeface="Calibri" pitchFamily="34" charset="0"/>
                  <a:cs typeface="Calibri" pitchFamily="34" charset="0"/>
                </a:endParaRPr>
              </a:p>
              <a:p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Population of 200/203 countries in the world is less than the total number of Indian life insurance customers</a:t>
                </a:r>
              </a:p>
              <a:p>
                <a:endParaRPr lang="en-US" sz="20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85725" y="2636912"/>
            <a:ext cx="9058275" cy="576263"/>
            <a:chOff x="250134" y="1570038"/>
            <a:chExt cx="8664356" cy="723900"/>
          </a:xfrm>
        </p:grpSpPr>
        <p:sp>
          <p:nvSpPr>
            <p:cNvPr id="78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3555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1600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5" name="Group 66"/>
            <p:cNvGrpSpPr>
              <a:grpSpLocks/>
            </p:cNvGrpSpPr>
            <p:nvPr/>
          </p:nvGrpSpPr>
          <p:grpSpPr bwMode="auto">
            <a:xfrm>
              <a:off x="250134" y="1570038"/>
              <a:ext cx="8664356" cy="723900"/>
              <a:chOff x="250134" y="1570038"/>
              <a:chExt cx="8664356" cy="723900"/>
            </a:xfrm>
          </p:grpSpPr>
          <p:sp>
            <p:nvSpPr>
              <p:cNvPr id="80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 bwMode="gray">
              <a:xfrm>
                <a:off x="771731" y="1660496"/>
                <a:ext cx="8142759" cy="502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000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High capital intensive industry –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Rupee Foradian" pitchFamily="34" charset="0"/>
                    <a:cs typeface="Calibri" pitchFamily="34" charset="0"/>
                  </a:rPr>
                  <a:t>`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34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,922 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Cr.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deployed </a:t>
                </a:r>
                <a:r>
                  <a:rPr lang="en-US" sz="2000" dirty="0" err="1" smtClean="0">
                    <a:latin typeface="Calibri" pitchFamily="34" charset="0"/>
                    <a:cs typeface="Calibri" pitchFamily="34" charset="0"/>
                  </a:rPr>
                  <a:t>upto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 December,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2013</a:t>
                </a:r>
                <a:endParaRPr lang="en-US" sz="2000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85725" y="3284984"/>
            <a:ext cx="8574087" cy="576263"/>
            <a:chOff x="250134" y="1570038"/>
            <a:chExt cx="8504991" cy="723900"/>
          </a:xfrm>
        </p:grpSpPr>
        <p:sp>
          <p:nvSpPr>
            <p:cNvPr id="84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3555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2000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7" name="Group 66"/>
            <p:cNvGrpSpPr>
              <a:grpSpLocks/>
            </p:cNvGrpSpPr>
            <p:nvPr/>
          </p:nvGrpSpPr>
          <p:grpSpPr bwMode="auto">
            <a:xfrm>
              <a:off x="250134" y="1570038"/>
              <a:ext cx="8504991" cy="723900"/>
              <a:chOff x="250134" y="1570038"/>
              <a:chExt cx="8504991" cy="723900"/>
            </a:xfrm>
          </p:grpSpPr>
          <p:sp>
            <p:nvSpPr>
              <p:cNvPr id="86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20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88" name="Rectangle 87"/>
              <p:cNvSpPr/>
              <p:nvPr/>
            </p:nvSpPr>
            <p:spPr bwMode="gray">
              <a:xfrm>
                <a:off x="843159" y="1750951"/>
                <a:ext cx="7642765" cy="5026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000" dirty="0" smtClean="0">
                    <a:latin typeface="Rupee Foradian" pitchFamily="34" charset="0"/>
                    <a:cs typeface="Calibri" pitchFamily="34" charset="0"/>
                  </a:rPr>
                  <a:t>`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6,046 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C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r. FDI   by   International  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J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oint  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V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enture  </a:t>
                </a:r>
                <a:r>
                  <a:rPr lang="en-US" sz="2000" dirty="0">
                    <a:latin typeface="Calibri" pitchFamily="34" charset="0"/>
                    <a:cs typeface="Calibri" pitchFamily="34" charset="0"/>
                  </a:rPr>
                  <a:t>P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artners</a:t>
                </a:r>
                <a:endParaRPr lang="en-US" sz="2000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85725" y="4941168"/>
            <a:ext cx="8574087" cy="622359"/>
            <a:chOff x="250134" y="1570038"/>
            <a:chExt cx="8504991" cy="783966"/>
          </a:xfrm>
        </p:grpSpPr>
        <p:sp>
          <p:nvSpPr>
            <p:cNvPr id="90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3978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1600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9" name="Group 66"/>
            <p:cNvGrpSpPr>
              <a:grpSpLocks/>
            </p:cNvGrpSpPr>
            <p:nvPr/>
          </p:nvGrpSpPr>
          <p:grpSpPr bwMode="auto">
            <a:xfrm>
              <a:off x="250134" y="1570038"/>
              <a:ext cx="8504991" cy="783966"/>
              <a:chOff x="250134" y="1570038"/>
              <a:chExt cx="8504991" cy="783966"/>
            </a:xfrm>
          </p:grpSpPr>
          <p:sp>
            <p:nvSpPr>
              <p:cNvPr id="92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gray">
              <a:xfrm>
                <a:off x="820178" y="1849998"/>
                <a:ext cx="7737174" cy="504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2000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Major contributor to every 5 Year 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Plan for Nation Building 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Activitie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s. </a:t>
                </a:r>
                <a:endParaRPr lang="en-US" sz="2000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85725" y="4077072"/>
            <a:ext cx="8574087" cy="623948"/>
            <a:chOff x="250134" y="1570038"/>
            <a:chExt cx="8504991" cy="783802"/>
          </a:xfrm>
        </p:grpSpPr>
        <p:sp>
          <p:nvSpPr>
            <p:cNvPr id="96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3555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2000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250134" y="1570038"/>
              <a:ext cx="8504991" cy="783802"/>
              <a:chOff x="250134" y="1570038"/>
              <a:chExt cx="8504991" cy="783802"/>
            </a:xfrm>
          </p:grpSpPr>
          <p:sp>
            <p:nvSpPr>
              <p:cNvPr id="98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20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 bwMode="gray">
              <a:xfrm>
                <a:off x="820178" y="1851223"/>
                <a:ext cx="7276720" cy="50261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000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AUM of Life Insurers is </a:t>
                </a:r>
                <a:r>
                  <a:rPr lang="en-US" sz="2000" dirty="0" smtClean="0">
                    <a:latin typeface="Rupee Foradian" pitchFamily="34" charset="0"/>
                    <a:cs typeface="Calibri" pitchFamily="34" charset="0"/>
                  </a:rPr>
                  <a:t>`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19.40 </a:t>
                </a:r>
                <a:r>
                  <a:rPr lang="en-US" sz="2000" b="0" dirty="0" err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lakh</a:t>
                </a:r>
                <a:r>
                  <a:rPr lang="en-US" sz="2000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Cr.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en-US" sz="2000" dirty="0" smtClean="0">
                    <a:latin typeface="Calibri" pitchFamily="34" charset="0"/>
                    <a:cs typeface="Calibri" pitchFamily="34" charset="0"/>
                  </a:rPr>
                  <a:t>as on December, 2013</a:t>
                </a:r>
                <a:r>
                  <a:rPr lang="en-US" sz="2000" b="0" dirty="0" smtClean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endParaRPr lang="en-US" sz="2000" b="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</p:grpSp>
      <p:grpSp>
        <p:nvGrpSpPr>
          <p:cNvPr id="12" name="Group 38"/>
          <p:cNvGrpSpPr>
            <a:grpSpLocks/>
          </p:cNvGrpSpPr>
          <p:nvPr/>
        </p:nvGrpSpPr>
        <p:grpSpPr bwMode="auto">
          <a:xfrm>
            <a:off x="85725" y="5733256"/>
            <a:ext cx="8574087" cy="623947"/>
            <a:chOff x="250134" y="1570038"/>
            <a:chExt cx="8504991" cy="783802"/>
          </a:xfrm>
        </p:grpSpPr>
        <p:sp>
          <p:nvSpPr>
            <p:cNvPr id="102" name="Freeform 41"/>
            <p:cNvSpPr>
              <a:spLocks/>
            </p:cNvSpPr>
            <p:nvPr/>
          </p:nvSpPr>
          <p:spPr bwMode="gray">
            <a:xfrm>
              <a:off x="250134" y="1570038"/>
              <a:ext cx="229907" cy="153554"/>
            </a:xfrm>
            <a:custGeom>
              <a:avLst/>
              <a:gdLst/>
              <a:ahLst/>
              <a:cxnLst>
                <a:cxn ang="0">
                  <a:pos x="61" y="0"/>
                </a:cxn>
                <a:cxn ang="0">
                  <a:pos x="12" y="15"/>
                </a:cxn>
                <a:cxn ang="0">
                  <a:pos x="61" y="36"/>
                </a:cxn>
                <a:cxn ang="0">
                  <a:pos x="61" y="0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cubicBezTo>
                    <a:pt x="61" y="0"/>
                    <a:pt x="26" y="0"/>
                    <a:pt x="12" y="15"/>
                  </a:cubicBezTo>
                  <a:cubicBezTo>
                    <a:pt x="0" y="28"/>
                    <a:pt x="47" y="41"/>
                    <a:pt x="61" y="36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BABB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sz="1600"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13" name="Group 66"/>
            <p:cNvGrpSpPr>
              <a:grpSpLocks/>
            </p:cNvGrpSpPr>
            <p:nvPr/>
          </p:nvGrpSpPr>
          <p:grpSpPr bwMode="auto">
            <a:xfrm>
              <a:off x="250134" y="1570038"/>
              <a:ext cx="8504991" cy="783802"/>
              <a:chOff x="250134" y="1570038"/>
              <a:chExt cx="8504991" cy="783802"/>
            </a:xfrm>
          </p:grpSpPr>
          <p:sp>
            <p:nvSpPr>
              <p:cNvPr id="104" name="Freeform 32"/>
              <p:cNvSpPr>
                <a:spLocks/>
              </p:cNvSpPr>
              <p:nvPr/>
            </p:nvSpPr>
            <p:spPr bwMode="gray">
              <a:xfrm>
                <a:off x="250134" y="1570038"/>
                <a:ext cx="8504991" cy="723900"/>
              </a:xfrm>
              <a:custGeom>
                <a:avLst/>
                <a:gdLst/>
                <a:ahLst/>
                <a:cxnLst>
                  <a:cxn ang="0">
                    <a:pos x="2268" y="112"/>
                  </a:cxn>
                  <a:cxn ang="0">
                    <a:pos x="2172" y="188"/>
                  </a:cxn>
                  <a:cxn ang="0">
                    <a:pos x="30" y="188"/>
                  </a:cxn>
                  <a:cxn ang="0">
                    <a:pos x="1" y="163"/>
                  </a:cxn>
                  <a:cxn ang="0">
                    <a:pos x="2" y="22"/>
                  </a:cxn>
                  <a:cxn ang="0">
                    <a:pos x="63" y="0"/>
                  </a:cxn>
                  <a:cxn ang="0">
                    <a:pos x="15" y="14"/>
                  </a:cxn>
                  <a:cxn ang="0">
                    <a:pos x="34" y="34"/>
                  </a:cxn>
                  <a:cxn ang="0">
                    <a:pos x="2172" y="35"/>
                  </a:cxn>
                  <a:cxn ang="0">
                    <a:pos x="2268" y="112"/>
                  </a:cxn>
                </a:cxnLst>
                <a:rect l="0" t="0" r="r" b="b"/>
                <a:pathLst>
                  <a:path w="2268" h="193">
                    <a:moveTo>
                      <a:pt x="2268" y="112"/>
                    </a:moveTo>
                    <a:cubicBezTo>
                      <a:pt x="2172" y="188"/>
                      <a:pt x="2172" y="188"/>
                      <a:pt x="2172" y="188"/>
                    </a:cubicBezTo>
                    <a:cubicBezTo>
                      <a:pt x="2172" y="188"/>
                      <a:pt x="52" y="193"/>
                      <a:pt x="30" y="188"/>
                    </a:cubicBezTo>
                    <a:cubicBezTo>
                      <a:pt x="10" y="184"/>
                      <a:pt x="2" y="174"/>
                      <a:pt x="1" y="163"/>
                    </a:cubicBezTo>
                    <a:cubicBezTo>
                      <a:pt x="0" y="152"/>
                      <a:pt x="2" y="37"/>
                      <a:pt x="2" y="22"/>
                    </a:cubicBezTo>
                    <a:cubicBezTo>
                      <a:pt x="2" y="6"/>
                      <a:pt x="44" y="0"/>
                      <a:pt x="63" y="0"/>
                    </a:cubicBezTo>
                    <a:cubicBezTo>
                      <a:pt x="47" y="2"/>
                      <a:pt x="22" y="6"/>
                      <a:pt x="15" y="14"/>
                    </a:cubicBezTo>
                    <a:cubicBezTo>
                      <a:pt x="10" y="20"/>
                      <a:pt x="16" y="29"/>
                      <a:pt x="34" y="34"/>
                    </a:cubicBezTo>
                    <a:cubicBezTo>
                      <a:pt x="78" y="46"/>
                      <a:pt x="2172" y="35"/>
                      <a:pt x="2172" y="35"/>
                    </a:cubicBezTo>
                    <a:lnTo>
                      <a:pt x="2268" y="112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en-US" sz="16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 bwMode="gray">
              <a:xfrm>
                <a:off x="820178" y="1851222"/>
                <a:ext cx="7276720" cy="5026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000" b="0" dirty="0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rPr>
                  <a:t>&gt;10,000 offices across the country – 72% in semi-urban &amp; rural areas</a:t>
                </a:r>
              </a:p>
            </p:txBody>
          </p:sp>
        </p:grpSp>
      </p:grpSp>
      <p:sp>
        <p:nvSpPr>
          <p:cNvPr id="15371" name="TextBox 45"/>
          <p:cNvSpPr txBox="1">
            <a:spLocks noChangeArrowheads="1"/>
          </p:cNvSpPr>
          <p:nvPr/>
        </p:nvSpPr>
        <p:spPr bwMode="gray">
          <a:xfrm>
            <a:off x="0" y="6719501"/>
            <a:ext cx="1731963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defTabSz="1012825"/>
            <a:r>
              <a:rPr lang="en-US" sz="900" i="1" dirty="0">
                <a:solidFill>
                  <a:schemeClr val="tx1"/>
                </a:solidFill>
                <a:latin typeface="Calibri" pitchFamily="34" charset="0"/>
              </a:rPr>
              <a:t>*As on 31</a:t>
            </a:r>
            <a:r>
              <a:rPr lang="en-US" sz="900" i="1" baseline="30000" dirty="0">
                <a:solidFill>
                  <a:schemeClr val="tx1"/>
                </a:solidFill>
                <a:latin typeface="Calibri" pitchFamily="34" charset="0"/>
              </a:rPr>
              <a:t>st</a:t>
            </a:r>
            <a:r>
              <a:rPr lang="en-US" sz="900" i="1" dirty="0">
                <a:solidFill>
                  <a:schemeClr val="tx1"/>
                </a:solidFill>
                <a:latin typeface="Calibri" pitchFamily="34" charset="0"/>
              </a:rPr>
              <a:t> March 2013</a:t>
            </a:r>
            <a:endParaRPr lang="en-IN" sz="900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" name="Right Arrow 46"/>
          <p:cNvSpPr/>
          <p:nvPr/>
        </p:nvSpPr>
        <p:spPr>
          <a:xfrm>
            <a:off x="179512" y="1628800"/>
            <a:ext cx="4675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Right Arrow 47"/>
          <p:cNvSpPr/>
          <p:nvPr/>
        </p:nvSpPr>
        <p:spPr>
          <a:xfrm>
            <a:off x="179512" y="2780928"/>
            <a:ext cx="4675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Right Arrow 48"/>
          <p:cNvSpPr/>
          <p:nvPr/>
        </p:nvSpPr>
        <p:spPr>
          <a:xfrm>
            <a:off x="179512" y="3429000"/>
            <a:ext cx="4675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Right Arrow 49"/>
          <p:cNvSpPr/>
          <p:nvPr/>
        </p:nvSpPr>
        <p:spPr>
          <a:xfrm>
            <a:off x="179512" y="4221088"/>
            <a:ext cx="4675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ight Arrow 50"/>
          <p:cNvSpPr/>
          <p:nvPr/>
        </p:nvSpPr>
        <p:spPr>
          <a:xfrm>
            <a:off x="251520" y="5085184"/>
            <a:ext cx="4675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Right Arrow 51"/>
          <p:cNvSpPr/>
          <p:nvPr/>
        </p:nvSpPr>
        <p:spPr>
          <a:xfrm>
            <a:off x="251520" y="5877272"/>
            <a:ext cx="4675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Indian life insurance industry has grown over the years…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gray">
          <a:xfrm>
            <a:off x="252413" y="1640501"/>
            <a:ext cx="1584325" cy="828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tIns="54000" rIns="54000" bIns="54000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No. of Players</a:t>
            </a: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gray">
          <a:xfrm>
            <a:off x="252413" y="2559663"/>
            <a:ext cx="1584325" cy="828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tIns="54000" rIns="54000" bIns="54000"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Capital (`Cr)</a:t>
            </a:r>
          </a:p>
        </p:txBody>
      </p:sp>
      <p:sp>
        <p:nvSpPr>
          <p:cNvPr id="12294" name="TextBox 9"/>
          <p:cNvSpPr txBox="1">
            <a:spLocks noChangeArrowheads="1"/>
          </p:cNvSpPr>
          <p:nvPr/>
        </p:nvSpPr>
        <p:spPr bwMode="gray">
          <a:xfrm>
            <a:off x="252413" y="3478826"/>
            <a:ext cx="1584325" cy="828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tIns="54000" rIns="54000" bIns="54000" anchor="ctr"/>
          <a:lstStyle/>
          <a:p>
            <a:pPr algn="ctr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No. of Branches</a:t>
            </a:r>
          </a:p>
        </p:txBody>
      </p:sp>
      <p:sp>
        <p:nvSpPr>
          <p:cNvPr id="12295" name="TextBox 14"/>
          <p:cNvSpPr txBox="1">
            <a:spLocks noChangeArrowheads="1"/>
          </p:cNvSpPr>
          <p:nvPr/>
        </p:nvSpPr>
        <p:spPr bwMode="gray">
          <a:xfrm>
            <a:off x="252413" y="4399576"/>
            <a:ext cx="1584325" cy="827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tIns="54000" rIns="54000" bIns="54000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Employees </a:t>
            </a:r>
            <a:b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(in </a:t>
            </a:r>
            <a:r>
              <a:rPr lang="en-US" sz="1600" b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Lakh</a:t>
            </a: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6" name="TextBox 17"/>
          <p:cNvSpPr txBox="1">
            <a:spLocks noChangeArrowheads="1"/>
          </p:cNvSpPr>
          <p:nvPr/>
        </p:nvSpPr>
        <p:spPr bwMode="gray">
          <a:xfrm>
            <a:off x="252413" y="5318738"/>
            <a:ext cx="1584325" cy="827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54000" tIns="54000" rIns="54000" bIns="54000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Individual  Agents </a:t>
            </a:r>
            <a:b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(in Lakh)</a:t>
            </a:r>
          </a:p>
        </p:txBody>
      </p:sp>
      <p:sp>
        <p:nvSpPr>
          <p:cNvPr id="12311" name="TextBox 14"/>
          <p:cNvSpPr txBox="1">
            <a:spLocks noChangeArrowheads="1"/>
          </p:cNvSpPr>
          <p:nvPr/>
        </p:nvSpPr>
        <p:spPr bwMode="gray">
          <a:xfrm>
            <a:off x="0" y="6719525"/>
            <a:ext cx="471487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9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Source: IRDA Annual Report </a:t>
            </a:r>
            <a:r>
              <a:rPr lang="en-US" sz="9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&amp; Council </a:t>
            </a:r>
            <a:r>
              <a:rPr lang="en-US" sz="9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MIS Report</a:t>
            </a:r>
          </a:p>
        </p:txBody>
      </p:sp>
      <p:sp>
        <p:nvSpPr>
          <p:cNvPr id="26" name="Rectangle 25"/>
          <p:cNvSpPr/>
          <p:nvPr/>
        </p:nvSpPr>
        <p:spPr bwMode="gray">
          <a:xfrm>
            <a:off x="2371725" y="1959990"/>
            <a:ext cx="44608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 bwMode="gray">
          <a:xfrm>
            <a:off x="3594100" y="4690088"/>
            <a:ext cx="54854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2.85</a:t>
            </a:r>
          </a:p>
        </p:txBody>
      </p:sp>
      <p:sp>
        <p:nvSpPr>
          <p:cNvPr id="28" name="Rectangle 27"/>
          <p:cNvSpPr/>
          <p:nvPr/>
        </p:nvSpPr>
        <p:spPr bwMode="gray">
          <a:xfrm>
            <a:off x="4886325" y="4690088"/>
            <a:ext cx="54854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2.42</a:t>
            </a:r>
          </a:p>
        </p:txBody>
      </p:sp>
      <p:sp>
        <p:nvSpPr>
          <p:cNvPr id="29" name="Rectangle 28"/>
          <p:cNvSpPr/>
          <p:nvPr/>
        </p:nvSpPr>
        <p:spPr bwMode="gray">
          <a:xfrm>
            <a:off x="6280150" y="4690088"/>
            <a:ext cx="54854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2.45</a:t>
            </a:r>
          </a:p>
        </p:txBody>
      </p:sp>
      <p:sp>
        <p:nvSpPr>
          <p:cNvPr id="31" name="Rectangle 30"/>
          <p:cNvSpPr/>
          <p:nvPr/>
        </p:nvSpPr>
        <p:spPr bwMode="gray">
          <a:xfrm>
            <a:off x="3659188" y="1964142"/>
            <a:ext cx="409575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22</a:t>
            </a:r>
          </a:p>
        </p:txBody>
      </p:sp>
      <p:sp>
        <p:nvSpPr>
          <p:cNvPr id="36" name="Rectangle 35"/>
          <p:cNvSpPr/>
          <p:nvPr/>
        </p:nvSpPr>
        <p:spPr bwMode="gray">
          <a:xfrm>
            <a:off x="4886325" y="1958586"/>
            <a:ext cx="409575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23</a:t>
            </a:r>
          </a:p>
        </p:txBody>
      </p:sp>
      <p:sp>
        <p:nvSpPr>
          <p:cNvPr id="41" name="Rectangle 40"/>
          <p:cNvSpPr/>
          <p:nvPr/>
        </p:nvSpPr>
        <p:spPr bwMode="gray">
          <a:xfrm>
            <a:off x="6346825" y="1932601"/>
            <a:ext cx="393056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24</a:t>
            </a:r>
          </a:p>
        </p:txBody>
      </p:sp>
      <p:sp>
        <p:nvSpPr>
          <p:cNvPr id="42" name="Rectangle 41"/>
          <p:cNvSpPr/>
          <p:nvPr/>
        </p:nvSpPr>
        <p:spPr bwMode="gray">
          <a:xfrm>
            <a:off x="2371725" y="4701201"/>
            <a:ext cx="54854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1.23</a:t>
            </a:r>
          </a:p>
        </p:txBody>
      </p:sp>
      <p:sp>
        <p:nvSpPr>
          <p:cNvPr id="43" name="Rectangle 42"/>
          <p:cNvSpPr/>
          <p:nvPr/>
        </p:nvSpPr>
        <p:spPr bwMode="gray">
          <a:xfrm>
            <a:off x="2320925" y="2834990"/>
            <a:ext cx="457200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5</a:t>
            </a:r>
          </a:p>
        </p:txBody>
      </p:sp>
      <p:sp>
        <p:nvSpPr>
          <p:cNvPr id="44" name="Rectangle 43"/>
          <p:cNvSpPr/>
          <p:nvPr/>
        </p:nvSpPr>
        <p:spPr bwMode="gray">
          <a:xfrm>
            <a:off x="3506788" y="2833653"/>
            <a:ext cx="804862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18,253</a:t>
            </a:r>
          </a:p>
        </p:txBody>
      </p:sp>
      <p:sp>
        <p:nvSpPr>
          <p:cNvPr id="45" name="Rectangle 44"/>
          <p:cNvSpPr/>
          <p:nvPr/>
        </p:nvSpPr>
        <p:spPr bwMode="gray">
          <a:xfrm>
            <a:off x="4799013" y="2826363"/>
            <a:ext cx="75693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23,662</a:t>
            </a:r>
          </a:p>
        </p:txBody>
      </p:sp>
      <p:sp>
        <p:nvSpPr>
          <p:cNvPr id="46" name="Rectangle 45"/>
          <p:cNvSpPr/>
          <p:nvPr/>
        </p:nvSpPr>
        <p:spPr bwMode="gray">
          <a:xfrm>
            <a:off x="6192838" y="2851763"/>
            <a:ext cx="75693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25,519</a:t>
            </a:r>
          </a:p>
        </p:txBody>
      </p:sp>
      <p:sp>
        <p:nvSpPr>
          <p:cNvPr id="47" name="Rectangle 46"/>
          <p:cNvSpPr/>
          <p:nvPr/>
        </p:nvSpPr>
        <p:spPr bwMode="gray">
          <a:xfrm>
            <a:off x="2320925" y="3746069"/>
            <a:ext cx="692150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2,048</a:t>
            </a:r>
          </a:p>
        </p:txBody>
      </p:sp>
      <p:sp>
        <p:nvSpPr>
          <p:cNvPr id="48" name="Rectangle 47"/>
          <p:cNvSpPr/>
          <p:nvPr/>
        </p:nvSpPr>
        <p:spPr bwMode="gray">
          <a:xfrm>
            <a:off x="3506788" y="3740848"/>
            <a:ext cx="804862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11,815</a:t>
            </a:r>
          </a:p>
        </p:txBody>
      </p:sp>
      <p:sp>
        <p:nvSpPr>
          <p:cNvPr id="49" name="Rectangle 48"/>
          <p:cNvSpPr/>
          <p:nvPr/>
        </p:nvSpPr>
        <p:spPr bwMode="gray">
          <a:xfrm>
            <a:off x="4799013" y="3740848"/>
            <a:ext cx="804862" cy="35108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11,546</a:t>
            </a:r>
          </a:p>
        </p:txBody>
      </p:sp>
      <p:sp>
        <p:nvSpPr>
          <p:cNvPr id="50" name="Rectangle 49"/>
          <p:cNvSpPr/>
          <p:nvPr/>
        </p:nvSpPr>
        <p:spPr bwMode="gray">
          <a:xfrm>
            <a:off x="6280150" y="3746167"/>
            <a:ext cx="804862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10,285</a:t>
            </a:r>
            <a:endParaRPr lang="en-US" sz="16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gray">
          <a:xfrm>
            <a:off x="2371725" y="5594065"/>
            <a:ext cx="579438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7.14</a:t>
            </a:r>
          </a:p>
        </p:txBody>
      </p:sp>
      <p:sp>
        <p:nvSpPr>
          <p:cNvPr id="52" name="Rectangle 51"/>
          <p:cNvSpPr/>
          <p:nvPr/>
        </p:nvSpPr>
        <p:spPr bwMode="gray">
          <a:xfrm>
            <a:off x="3551238" y="5600018"/>
            <a:ext cx="692150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29.38</a:t>
            </a:r>
          </a:p>
        </p:txBody>
      </p:sp>
      <p:sp>
        <p:nvSpPr>
          <p:cNvPr id="53" name="Rectangle 52"/>
          <p:cNvSpPr/>
          <p:nvPr/>
        </p:nvSpPr>
        <p:spPr bwMode="gray">
          <a:xfrm>
            <a:off x="4843463" y="5585438"/>
            <a:ext cx="652743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26.39</a:t>
            </a:r>
          </a:p>
        </p:txBody>
      </p:sp>
      <p:sp>
        <p:nvSpPr>
          <p:cNvPr id="54" name="Rectangle 53"/>
          <p:cNvSpPr/>
          <p:nvPr/>
        </p:nvSpPr>
        <p:spPr bwMode="gray">
          <a:xfrm>
            <a:off x="6240961" y="5609836"/>
            <a:ext cx="652743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21.22</a:t>
            </a:r>
            <a:endParaRPr lang="en-US" sz="16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gray">
          <a:xfrm>
            <a:off x="2357422" y="1285860"/>
            <a:ext cx="792162" cy="264397"/>
          </a:xfrm>
          <a:prstGeom prst="rect">
            <a:avLst/>
          </a:prstGeom>
          <a:noFill/>
        </p:spPr>
        <p:txBody>
          <a:bodyPr lIns="0" tIns="0" rIns="0" bIns="18000" anchor="b">
            <a:spAutoFit/>
          </a:bodyPr>
          <a:lstStyle/>
          <a:p>
            <a:pPr algn="ctr">
              <a:defRPr/>
            </a:pPr>
            <a:r>
              <a:rPr lang="en-GB" sz="1600" b="1" dirty="0">
                <a:latin typeface="Calibri" pitchFamily="34" charset="0"/>
                <a:cs typeface="Calibri" pitchFamily="34" charset="0"/>
              </a:rPr>
              <a:t>FY99-00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 bwMode="gray">
          <a:xfrm>
            <a:off x="3419872" y="1273285"/>
            <a:ext cx="793750" cy="264397"/>
          </a:xfrm>
          <a:prstGeom prst="rect">
            <a:avLst/>
          </a:prstGeom>
          <a:noFill/>
        </p:spPr>
        <p:txBody>
          <a:bodyPr lIns="0" tIns="0" rIns="0" bIns="18000" anchor="b">
            <a:spAutoFit/>
          </a:bodyPr>
          <a:lstStyle/>
          <a:p>
            <a:pPr algn="ctr">
              <a:defRPr/>
            </a:pPr>
            <a:r>
              <a:rPr lang="en-GB" sz="1600" b="1" dirty="0">
                <a:latin typeface="Calibri" pitchFamily="34" charset="0"/>
                <a:cs typeface="Calibri" pitchFamily="34" charset="0"/>
              </a:rPr>
              <a:t>FY08-09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TextBox 59"/>
          <p:cNvSpPr txBox="1"/>
          <p:nvPr/>
        </p:nvSpPr>
        <p:spPr bwMode="gray">
          <a:xfrm>
            <a:off x="4716016" y="1273285"/>
            <a:ext cx="792163" cy="264397"/>
          </a:xfrm>
          <a:prstGeom prst="rect">
            <a:avLst/>
          </a:prstGeom>
          <a:noFill/>
        </p:spPr>
        <p:txBody>
          <a:bodyPr lIns="0" tIns="0" rIns="0" bIns="18000" anchor="b">
            <a:spAutoFit/>
          </a:bodyPr>
          <a:lstStyle/>
          <a:p>
            <a:pPr algn="ctr">
              <a:defRPr/>
            </a:pPr>
            <a:r>
              <a:rPr lang="en-GB" sz="1600" b="1" dirty="0">
                <a:latin typeface="Calibri" pitchFamily="34" charset="0"/>
                <a:cs typeface="Calibri" pitchFamily="34" charset="0"/>
              </a:rPr>
              <a:t>FY10-11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 bwMode="gray">
          <a:xfrm>
            <a:off x="5940152" y="1276716"/>
            <a:ext cx="1247772" cy="264397"/>
          </a:xfrm>
          <a:prstGeom prst="rect">
            <a:avLst/>
          </a:prstGeom>
          <a:noFill/>
        </p:spPr>
        <p:txBody>
          <a:bodyPr wrap="square" lIns="0" tIns="0" rIns="0" bIns="18000" anchor="b">
            <a:spAutoFit/>
          </a:bodyPr>
          <a:lstStyle/>
          <a:p>
            <a:pPr algn="ctr">
              <a:defRPr/>
            </a:pPr>
            <a:r>
              <a:rPr lang="en-GB" sz="1600" b="1" dirty="0">
                <a:latin typeface="Calibri" pitchFamily="34" charset="0"/>
                <a:cs typeface="Calibri" pitchFamily="34" charset="0"/>
              </a:rPr>
              <a:t>FY12-13 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gray">
          <a:xfrm>
            <a:off x="252413" y="2513626"/>
            <a:ext cx="86391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 bwMode="gray">
          <a:xfrm>
            <a:off x="252413" y="3432788"/>
            <a:ext cx="86391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 bwMode="gray">
          <a:xfrm>
            <a:off x="252413" y="4351951"/>
            <a:ext cx="86391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 bwMode="gray">
          <a:xfrm>
            <a:off x="252413" y="5271113"/>
            <a:ext cx="8639175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 bwMode="gray">
          <a:xfrm>
            <a:off x="252413" y="6193451"/>
            <a:ext cx="8639175" cy="1587"/>
          </a:xfrm>
          <a:prstGeom prst="line">
            <a:avLst/>
          </a:prstGeom>
          <a:ln w="31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29" name="TextBox 62"/>
          <p:cNvSpPr txBox="1">
            <a:spLocks noChangeArrowheads="1"/>
          </p:cNvSpPr>
          <p:nvPr/>
        </p:nvSpPr>
        <p:spPr bwMode="gray">
          <a:xfrm>
            <a:off x="7452320" y="1276716"/>
            <a:ext cx="1436684" cy="51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18000" anchor="b">
            <a:spAutoFit/>
          </a:bodyPr>
          <a:lstStyle/>
          <a:p>
            <a:pPr algn="ctr"/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Dec 2013</a:t>
            </a:r>
            <a:endParaRPr lang="en-GB" sz="16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GB" sz="1600" b="1" dirty="0">
                <a:latin typeface="Calibri" pitchFamily="34" charset="0"/>
                <a:cs typeface="Calibri" pitchFamily="34" charset="0"/>
              </a:rPr>
              <a:t>(Provisional)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28"/>
          <p:cNvSpPr/>
          <p:nvPr/>
        </p:nvSpPr>
        <p:spPr bwMode="gray">
          <a:xfrm>
            <a:off x="7826375" y="4690088"/>
            <a:ext cx="54854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2.41</a:t>
            </a:r>
          </a:p>
        </p:txBody>
      </p:sp>
      <p:sp>
        <p:nvSpPr>
          <p:cNvPr id="5" name="Rectangle 40"/>
          <p:cNvSpPr/>
          <p:nvPr/>
        </p:nvSpPr>
        <p:spPr bwMode="gray">
          <a:xfrm>
            <a:off x="7893050" y="1932601"/>
            <a:ext cx="393056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24</a:t>
            </a:r>
          </a:p>
        </p:txBody>
      </p:sp>
      <p:sp>
        <p:nvSpPr>
          <p:cNvPr id="6" name="Rectangle 45"/>
          <p:cNvSpPr/>
          <p:nvPr/>
        </p:nvSpPr>
        <p:spPr bwMode="gray">
          <a:xfrm>
            <a:off x="7742185" y="2850761"/>
            <a:ext cx="75693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34,922</a:t>
            </a:r>
            <a:endParaRPr lang="en-US" sz="16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49"/>
          <p:cNvSpPr/>
          <p:nvPr/>
        </p:nvSpPr>
        <p:spPr bwMode="gray">
          <a:xfrm>
            <a:off x="7742185" y="3769924"/>
            <a:ext cx="756937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10,903</a:t>
            </a:r>
            <a:endParaRPr lang="en-US" sz="16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53"/>
          <p:cNvSpPr/>
          <p:nvPr/>
        </p:nvSpPr>
        <p:spPr bwMode="gray">
          <a:xfrm>
            <a:off x="7787186" y="5609836"/>
            <a:ext cx="652743" cy="338554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6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21.98</a:t>
            </a:r>
            <a:endParaRPr lang="en-US" sz="16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ACDF665-554B-40EE-9346-10ABF37AD3F9}" type="slidenum">
              <a:rPr lang="en-IN" sz="1600" smtClean="0">
                <a:latin typeface="Calibri" pitchFamily="34" charset="0"/>
                <a:cs typeface="Calibri" pitchFamily="34" charset="0"/>
              </a:rPr>
              <a:pPr/>
              <a:t>3</a:t>
            </a:fld>
            <a:endParaRPr lang="en-IN" sz="160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Table 83"/>
          <p:cNvGraphicFramePr>
            <a:graphicFrameLocks noGrp="1"/>
          </p:cNvGraphicFramePr>
          <p:nvPr/>
        </p:nvGraphicFramePr>
        <p:xfrm>
          <a:off x="579072" y="1299824"/>
          <a:ext cx="2304000" cy="5348640"/>
        </p:xfrm>
        <a:graphic>
          <a:graphicData uri="http://schemas.openxmlformats.org/drawingml/2006/table">
            <a:tbl>
              <a:tblPr/>
              <a:tblGrid>
                <a:gridCol w="324000"/>
                <a:gridCol w="1260000"/>
                <a:gridCol w="720000"/>
              </a:tblGrid>
              <a:tr h="82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Sr. No.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State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No. of Branches*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err="1">
                          <a:solidFill>
                            <a:srgbClr val="0D0D0D"/>
                          </a:solidFill>
                          <a:latin typeface="+mj-lt"/>
                        </a:rPr>
                        <a:t>Maharasthra</a:t>
                      </a:r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1051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Uttar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Andhra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928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Tamil Nadu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853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Gujarat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Kerala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621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West Bengal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642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Karnataka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Rajasthan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494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Madhya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Punjab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12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Bihar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387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13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Haryana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317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Orissa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339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Delhi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249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16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Assam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17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Jharkhand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232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18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Chhattisgarh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19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err="1">
                          <a:solidFill>
                            <a:srgbClr val="0D0D0D"/>
                          </a:solidFill>
                          <a:latin typeface="+mj-lt"/>
                        </a:rPr>
                        <a:t>Uttrakhand</a:t>
                      </a:r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Himachal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21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Jammu &amp; Kashmir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94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22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Goa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52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23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Chandigarh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42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24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Tripura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31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25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Meghalaya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26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 err="1">
                          <a:solidFill>
                            <a:srgbClr val="0D0D0D"/>
                          </a:solidFill>
                          <a:latin typeface="+mj-lt"/>
                        </a:rPr>
                        <a:t>Puducherry</a:t>
                      </a:r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24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27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Arunachal Pradesh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28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Sikkim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29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Nagaland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30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Manipur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31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Mizoram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913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32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Andaman &amp; Nicobar Islands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33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Dadra &amp; </a:t>
                      </a:r>
                      <a:r>
                        <a:rPr lang="en-US" sz="800" b="0" i="0" u="none" strike="noStrike" dirty="0" err="1">
                          <a:solidFill>
                            <a:srgbClr val="0D0D0D"/>
                          </a:solidFill>
                          <a:latin typeface="+mj-lt"/>
                        </a:rPr>
                        <a:t>Nagra</a:t>
                      </a:r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 Haveli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34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Daman &amp; Diu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GB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35</a:t>
                      </a:r>
                      <a:endParaRPr lang="en-US" sz="800" b="0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0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Lakshadweep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endParaRPr lang="en-US" sz="800" b="1" i="0" u="none" strike="noStrike" dirty="0">
                        <a:solidFill>
                          <a:srgbClr val="0D0D0D"/>
                        </a:solidFill>
                        <a:latin typeface="+mj-lt"/>
                      </a:endParaRP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800" b="1" i="0" u="none" strike="noStrike" dirty="0">
                          <a:solidFill>
                            <a:srgbClr val="0D0D0D"/>
                          </a:solidFill>
                          <a:latin typeface="+mj-lt"/>
                        </a:rPr>
                        <a:t>Total </a:t>
                      </a:r>
                    </a:p>
                  </a:txBody>
                  <a:tcPr marL="18000" marR="18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10,285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18000" marR="144000" marT="7200" marB="7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78"/>
          <p:cNvGrpSpPr>
            <a:grpSpLocks noChangeAspect="1"/>
          </p:cNvGrpSpPr>
          <p:nvPr/>
        </p:nvGrpSpPr>
        <p:grpSpPr bwMode="gray">
          <a:xfrm>
            <a:off x="3491880" y="1412776"/>
            <a:ext cx="4616420" cy="5040000"/>
            <a:chOff x="2906713" y="1266825"/>
            <a:chExt cx="4948237" cy="540226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0" name="Freeform 79"/>
            <p:cNvSpPr/>
            <p:nvPr/>
          </p:nvSpPr>
          <p:spPr bwMode="gray">
            <a:xfrm>
              <a:off x="3848100" y="1266825"/>
              <a:ext cx="1214438" cy="966788"/>
            </a:xfrm>
            <a:custGeom>
              <a:avLst/>
              <a:gdLst>
                <a:gd name="connsiteX0" fmla="*/ 0 w 1213253"/>
                <a:gd name="connsiteY0" fmla="*/ 93671 h 967926"/>
                <a:gd name="connsiteX1" fmla="*/ 8921 w 1213253"/>
                <a:gd name="connsiteY1" fmla="*/ 196262 h 967926"/>
                <a:gd name="connsiteX2" fmla="*/ 75828 w 1213253"/>
                <a:gd name="connsiteY2" fmla="*/ 214104 h 967926"/>
                <a:gd name="connsiteX3" fmla="*/ 111512 w 1213253"/>
                <a:gd name="connsiteY3" fmla="*/ 236406 h 967926"/>
                <a:gd name="connsiteX4" fmla="*/ 151656 w 1213253"/>
                <a:gd name="connsiteY4" fmla="*/ 289932 h 967926"/>
                <a:gd name="connsiteX5" fmla="*/ 182880 w 1213253"/>
                <a:gd name="connsiteY5" fmla="*/ 298853 h 967926"/>
                <a:gd name="connsiteX6" fmla="*/ 209643 w 1213253"/>
                <a:gd name="connsiteY6" fmla="*/ 347919 h 967926"/>
                <a:gd name="connsiteX7" fmla="*/ 209643 w 1213253"/>
                <a:gd name="connsiteY7" fmla="*/ 392523 h 967926"/>
                <a:gd name="connsiteX8" fmla="*/ 129354 w 1213253"/>
                <a:gd name="connsiteY8" fmla="*/ 472812 h 967926"/>
                <a:gd name="connsiteX9" fmla="*/ 115973 w 1213253"/>
                <a:gd name="connsiteY9" fmla="*/ 504036 h 967926"/>
                <a:gd name="connsiteX10" fmla="*/ 120433 w 1213253"/>
                <a:gd name="connsiteY10" fmla="*/ 722600 h 967926"/>
                <a:gd name="connsiteX11" fmla="*/ 156117 w 1213253"/>
                <a:gd name="connsiteY11" fmla="*/ 762744 h 967926"/>
                <a:gd name="connsiteX12" fmla="*/ 200722 w 1213253"/>
                <a:gd name="connsiteY12" fmla="*/ 771665 h 967926"/>
                <a:gd name="connsiteX13" fmla="*/ 218564 w 1213253"/>
                <a:gd name="connsiteY13" fmla="*/ 802888 h 967926"/>
                <a:gd name="connsiteX14" fmla="*/ 245327 w 1213253"/>
                <a:gd name="connsiteY14" fmla="*/ 802888 h 967926"/>
                <a:gd name="connsiteX15" fmla="*/ 285471 w 1213253"/>
                <a:gd name="connsiteY15" fmla="*/ 860875 h 967926"/>
                <a:gd name="connsiteX16" fmla="*/ 356839 w 1213253"/>
                <a:gd name="connsiteY16" fmla="*/ 860875 h 967926"/>
                <a:gd name="connsiteX17" fmla="*/ 356839 w 1213253"/>
                <a:gd name="connsiteY17" fmla="*/ 909940 h 967926"/>
                <a:gd name="connsiteX18" fmla="*/ 432667 w 1213253"/>
                <a:gd name="connsiteY18" fmla="*/ 905480 h 967926"/>
                <a:gd name="connsiteX19" fmla="*/ 450509 w 1213253"/>
                <a:gd name="connsiteY19" fmla="*/ 896559 h 967926"/>
                <a:gd name="connsiteX20" fmla="*/ 454970 w 1213253"/>
                <a:gd name="connsiteY20" fmla="*/ 820730 h 967926"/>
                <a:gd name="connsiteX21" fmla="*/ 481733 w 1213253"/>
                <a:gd name="connsiteY21" fmla="*/ 785046 h 967926"/>
                <a:gd name="connsiteX22" fmla="*/ 499575 w 1213253"/>
                <a:gd name="connsiteY22" fmla="*/ 749362 h 967926"/>
                <a:gd name="connsiteX23" fmla="*/ 544179 w 1213253"/>
                <a:gd name="connsiteY23" fmla="*/ 740441 h 967926"/>
                <a:gd name="connsiteX24" fmla="*/ 597705 w 1213253"/>
                <a:gd name="connsiteY24" fmla="*/ 740441 h 967926"/>
                <a:gd name="connsiteX25" fmla="*/ 624468 w 1213253"/>
                <a:gd name="connsiteY25" fmla="*/ 785046 h 967926"/>
                <a:gd name="connsiteX26" fmla="*/ 651231 w 1213253"/>
                <a:gd name="connsiteY26" fmla="*/ 802888 h 967926"/>
                <a:gd name="connsiteX27" fmla="*/ 709217 w 1213253"/>
                <a:gd name="connsiteY27" fmla="*/ 825191 h 967926"/>
                <a:gd name="connsiteX28" fmla="*/ 771664 w 1213253"/>
                <a:gd name="connsiteY28" fmla="*/ 816270 h 967926"/>
                <a:gd name="connsiteX29" fmla="*/ 785046 w 1213253"/>
                <a:gd name="connsiteY29" fmla="*/ 851954 h 967926"/>
                <a:gd name="connsiteX30" fmla="*/ 807348 w 1213253"/>
                <a:gd name="connsiteY30" fmla="*/ 869796 h 967926"/>
                <a:gd name="connsiteX31" fmla="*/ 865335 w 1213253"/>
                <a:gd name="connsiteY31" fmla="*/ 905480 h 967926"/>
                <a:gd name="connsiteX32" fmla="*/ 932242 w 1213253"/>
                <a:gd name="connsiteY32" fmla="*/ 878717 h 967926"/>
                <a:gd name="connsiteX33" fmla="*/ 945623 w 1213253"/>
                <a:gd name="connsiteY33" fmla="*/ 874256 h 967926"/>
                <a:gd name="connsiteX34" fmla="*/ 936702 w 1213253"/>
                <a:gd name="connsiteY34" fmla="*/ 918861 h 967926"/>
                <a:gd name="connsiteX35" fmla="*/ 945623 w 1213253"/>
                <a:gd name="connsiteY35" fmla="*/ 959005 h 967926"/>
                <a:gd name="connsiteX36" fmla="*/ 999149 w 1213253"/>
                <a:gd name="connsiteY36" fmla="*/ 967926 h 967926"/>
                <a:gd name="connsiteX37" fmla="*/ 1008070 w 1213253"/>
                <a:gd name="connsiteY37" fmla="*/ 936703 h 967926"/>
                <a:gd name="connsiteX38" fmla="*/ 1016991 w 1213253"/>
                <a:gd name="connsiteY38" fmla="*/ 901019 h 967926"/>
                <a:gd name="connsiteX39" fmla="*/ 1052675 w 1213253"/>
                <a:gd name="connsiteY39" fmla="*/ 892098 h 967926"/>
                <a:gd name="connsiteX40" fmla="*/ 1074977 w 1213253"/>
                <a:gd name="connsiteY40" fmla="*/ 878717 h 967926"/>
                <a:gd name="connsiteX41" fmla="*/ 1061596 w 1213253"/>
                <a:gd name="connsiteY41" fmla="*/ 843033 h 967926"/>
                <a:gd name="connsiteX42" fmla="*/ 1034833 w 1213253"/>
                <a:gd name="connsiteY42" fmla="*/ 807349 h 967926"/>
                <a:gd name="connsiteX43" fmla="*/ 1043754 w 1213253"/>
                <a:gd name="connsiteY43" fmla="*/ 762744 h 967926"/>
                <a:gd name="connsiteX44" fmla="*/ 1008070 w 1213253"/>
                <a:gd name="connsiteY44" fmla="*/ 758283 h 967926"/>
                <a:gd name="connsiteX45" fmla="*/ 972386 w 1213253"/>
                <a:gd name="connsiteY45" fmla="*/ 695837 h 967926"/>
                <a:gd name="connsiteX46" fmla="*/ 985768 w 1213253"/>
                <a:gd name="connsiteY46" fmla="*/ 664613 h 967926"/>
                <a:gd name="connsiteX47" fmla="*/ 994689 w 1213253"/>
                <a:gd name="connsiteY47" fmla="*/ 646771 h 967926"/>
                <a:gd name="connsiteX48" fmla="*/ 990228 w 1213253"/>
                <a:gd name="connsiteY48" fmla="*/ 615548 h 967926"/>
                <a:gd name="connsiteX49" fmla="*/ 1003610 w 1213253"/>
                <a:gd name="connsiteY49" fmla="*/ 606627 h 967926"/>
                <a:gd name="connsiteX50" fmla="*/ 1034833 w 1213253"/>
                <a:gd name="connsiteY50" fmla="*/ 624469 h 967926"/>
                <a:gd name="connsiteX51" fmla="*/ 1066056 w 1213253"/>
                <a:gd name="connsiteY51" fmla="*/ 588785 h 967926"/>
                <a:gd name="connsiteX52" fmla="*/ 1074977 w 1213253"/>
                <a:gd name="connsiteY52" fmla="*/ 570943 h 967926"/>
                <a:gd name="connsiteX53" fmla="*/ 1074977 w 1213253"/>
                <a:gd name="connsiteY53" fmla="*/ 553101 h 967926"/>
                <a:gd name="connsiteX54" fmla="*/ 1092819 w 1213253"/>
                <a:gd name="connsiteY54" fmla="*/ 530799 h 967926"/>
                <a:gd name="connsiteX55" fmla="*/ 1159727 w 1213253"/>
                <a:gd name="connsiteY55" fmla="*/ 517417 h 967926"/>
                <a:gd name="connsiteX56" fmla="*/ 1168648 w 1213253"/>
                <a:gd name="connsiteY56" fmla="*/ 468352 h 967926"/>
                <a:gd name="connsiteX57" fmla="*/ 1190950 w 1213253"/>
                <a:gd name="connsiteY57" fmla="*/ 437128 h 967926"/>
                <a:gd name="connsiteX58" fmla="*/ 1195411 w 1213253"/>
                <a:gd name="connsiteY58" fmla="*/ 379142 h 967926"/>
                <a:gd name="connsiteX59" fmla="*/ 1213253 w 1213253"/>
                <a:gd name="connsiteY59" fmla="*/ 325616 h 967926"/>
                <a:gd name="connsiteX60" fmla="*/ 1204332 w 1213253"/>
                <a:gd name="connsiteY60" fmla="*/ 281011 h 967926"/>
                <a:gd name="connsiteX61" fmla="*/ 1155266 w 1213253"/>
                <a:gd name="connsiteY61" fmla="*/ 272090 h 967926"/>
                <a:gd name="connsiteX62" fmla="*/ 1110661 w 1213253"/>
                <a:gd name="connsiteY62" fmla="*/ 281011 h 967926"/>
                <a:gd name="connsiteX63" fmla="*/ 1030373 w 1213253"/>
                <a:gd name="connsiteY63" fmla="*/ 227485 h 967926"/>
                <a:gd name="connsiteX64" fmla="*/ 1003610 w 1213253"/>
                <a:gd name="connsiteY64" fmla="*/ 231946 h 967926"/>
                <a:gd name="connsiteX65" fmla="*/ 985768 w 1213253"/>
                <a:gd name="connsiteY65" fmla="*/ 285472 h 967926"/>
                <a:gd name="connsiteX66" fmla="*/ 967926 w 1213253"/>
                <a:gd name="connsiteY66" fmla="*/ 289932 h 967926"/>
                <a:gd name="connsiteX67" fmla="*/ 896558 w 1213253"/>
                <a:gd name="connsiteY67" fmla="*/ 281011 h 967926"/>
                <a:gd name="connsiteX68" fmla="*/ 878716 w 1213253"/>
                <a:gd name="connsiteY68" fmla="*/ 325616 h 967926"/>
                <a:gd name="connsiteX69" fmla="*/ 856414 w 1213253"/>
                <a:gd name="connsiteY69" fmla="*/ 325616 h 967926"/>
                <a:gd name="connsiteX70" fmla="*/ 802888 w 1213253"/>
                <a:gd name="connsiteY70" fmla="*/ 307774 h 967926"/>
                <a:gd name="connsiteX71" fmla="*/ 758283 w 1213253"/>
                <a:gd name="connsiteY71" fmla="*/ 321156 h 967926"/>
                <a:gd name="connsiteX72" fmla="*/ 677994 w 1213253"/>
                <a:gd name="connsiteY72" fmla="*/ 272090 h 967926"/>
                <a:gd name="connsiteX73" fmla="*/ 669073 w 1213253"/>
                <a:gd name="connsiteY73" fmla="*/ 205183 h 967926"/>
                <a:gd name="connsiteX74" fmla="*/ 664613 w 1213253"/>
                <a:gd name="connsiteY74" fmla="*/ 182880 h 967926"/>
                <a:gd name="connsiteX75" fmla="*/ 620008 w 1213253"/>
                <a:gd name="connsiteY75" fmla="*/ 173960 h 967926"/>
                <a:gd name="connsiteX76" fmla="*/ 597705 w 1213253"/>
                <a:gd name="connsiteY76" fmla="*/ 124894 h 967926"/>
                <a:gd name="connsiteX77" fmla="*/ 526337 w 1213253"/>
                <a:gd name="connsiteY77" fmla="*/ 120434 h 967926"/>
                <a:gd name="connsiteX78" fmla="*/ 504035 w 1213253"/>
                <a:gd name="connsiteY78" fmla="*/ 57987 h 967926"/>
                <a:gd name="connsiteX79" fmla="*/ 454970 w 1213253"/>
                <a:gd name="connsiteY79" fmla="*/ 8921 h 967926"/>
                <a:gd name="connsiteX80" fmla="*/ 419286 w 1213253"/>
                <a:gd name="connsiteY80" fmla="*/ 0 h 967926"/>
                <a:gd name="connsiteX81" fmla="*/ 401444 w 1213253"/>
                <a:gd name="connsiteY81" fmla="*/ 22303 h 967926"/>
                <a:gd name="connsiteX82" fmla="*/ 361299 w 1213253"/>
                <a:gd name="connsiteY82" fmla="*/ 4461 h 967926"/>
                <a:gd name="connsiteX83" fmla="*/ 343457 w 1213253"/>
                <a:gd name="connsiteY83" fmla="*/ 13382 h 967926"/>
                <a:gd name="connsiteX84" fmla="*/ 321155 w 1213253"/>
                <a:gd name="connsiteY84" fmla="*/ 31224 h 967926"/>
                <a:gd name="connsiteX85" fmla="*/ 281011 w 1213253"/>
                <a:gd name="connsiteY85" fmla="*/ 22303 h 967926"/>
                <a:gd name="connsiteX86" fmla="*/ 249787 w 1213253"/>
                <a:gd name="connsiteY86" fmla="*/ 40145 h 967926"/>
                <a:gd name="connsiteX87" fmla="*/ 165038 w 1213253"/>
                <a:gd name="connsiteY87" fmla="*/ 40145 h 967926"/>
                <a:gd name="connsiteX88" fmla="*/ 133815 w 1213253"/>
                <a:gd name="connsiteY88" fmla="*/ 35684 h 967926"/>
                <a:gd name="connsiteX89" fmla="*/ 133815 w 1213253"/>
                <a:gd name="connsiteY89" fmla="*/ 35684 h 967926"/>
                <a:gd name="connsiteX90" fmla="*/ 98131 w 1213253"/>
                <a:gd name="connsiteY90" fmla="*/ 75829 h 967926"/>
                <a:gd name="connsiteX91" fmla="*/ 98131 w 1213253"/>
                <a:gd name="connsiteY91" fmla="*/ 129355 h 967926"/>
                <a:gd name="connsiteX92" fmla="*/ 84749 w 1213253"/>
                <a:gd name="connsiteY92" fmla="*/ 129355 h 967926"/>
                <a:gd name="connsiteX93" fmla="*/ 0 w 1213253"/>
                <a:gd name="connsiteY93" fmla="*/ 93671 h 967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1213253" h="967926">
                  <a:moveTo>
                    <a:pt x="0" y="93671"/>
                  </a:moveTo>
                  <a:lnTo>
                    <a:pt x="8921" y="196262"/>
                  </a:lnTo>
                  <a:lnTo>
                    <a:pt x="75828" y="214104"/>
                  </a:lnTo>
                  <a:lnTo>
                    <a:pt x="111512" y="236406"/>
                  </a:lnTo>
                  <a:lnTo>
                    <a:pt x="151656" y="289932"/>
                  </a:lnTo>
                  <a:lnTo>
                    <a:pt x="182880" y="298853"/>
                  </a:lnTo>
                  <a:lnTo>
                    <a:pt x="209643" y="347919"/>
                  </a:lnTo>
                  <a:lnTo>
                    <a:pt x="209643" y="392523"/>
                  </a:lnTo>
                  <a:lnTo>
                    <a:pt x="129354" y="472812"/>
                  </a:lnTo>
                  <a:lnTo>
                    <a:pt x="115973" y="504036"/>
                  </a:lnTo>
                  <a:cubicBezTo>
                    <a:pt x="117460" y="576891"/>
                    <a:pt x="118946" y="649745"/>
                    <a:pt x="120433" y="722600"/>
                  </a:cubicBezTo>
                  <a:lnTo>
                    <a:pt x="156117" y="762744"/>
                  </a:lnTo>
                  <a:lnTo>
                    <a:pt x="200722" y="771665"/>
                  </a:lnTo>
                  <a:lnTo>
                    <a:pt x="218564" y="802888"/>
                  </a:lnTo>
                  <a:lnTo>
                    <a:pt x="245327" y="802888"/>
                  </a:lnTo>
                  <a:lnTo>
                    <a:pt x="285471" y="860875"/>
                  </a:lnTo>
                  <a:lnTo>
                    <a:pt x="356839" y="860875"/>
                  </a:lnTo>
                  <a:lnTo>
                    <a:pt x="356839" y="909940"/>
                  </a:lnTo>
                  <a:lnTo>
                    <a:pt x="432667" y="905480"/>
                  </a:lnTo>
                  <a:lnTo>
                    <a:pt x="450509" y="896559"/>
                  </a:lnTo>
                  <a:lnTo>
                    <a:pt x="454970" y="820730"/>
                  </a:lnTo>
                  <a:lnTo>
                    <a:pt x="481733" y="785046"/>
                  </a:lnTo>
                  <a:lnTo>
                    <a:pt x="499575" y="749362"/>
                  </a:lnTo>
                  <a:lnTo>
                    <a:pt x="544179" y="740441"/>
                  </a:lnTo>
                  <a:lnTo>
                    <a:pt x="597705" y="740441"/>
                  </a:lnTo>
                  <a:lnTo>
                    <a:pt x="624468" y="785046"/>
                  </a:lnTo>
                  <a:lnTo>
                    <a:pt x="651231" y="802888"/>
                  </a:lnTo>
                  <a:lnTo>
                    <a:pt x="709217" y="825191"/>
                  </a:lnTo>
                  <a:lnTo>
                    <a:pt x="771664" y="816270"/>
                  </a:lnTo>
                  <a:lnTo>
                    <a:pt x="785046" y="851954"/>
                  </a:lnTo>
                  <a:lnTo>
                    <a:pt x="807348" y="869796"/>
                  </a:lnTo>
                  <a:lnTo>
                    <a:pt x="865335" y="905480"/>
                  </a:lnTo>
                  <a:lnTo>
                    <a:pt x="932242" y="878717"/>
                  </a:lnTo>
                  <a:lnTo>
                    <a:pt x="945623" y="874256"/>
                  </a:lnTo>
                  <a:lnTo>
                    <a:pt x="936702" y="918861"/>
                  </a:lnTo>
                  <a:lnTo>
                    <a:pt x="945623" y="959005"/>
                  </a:lnTo>
                  <a:lnTo>
                    <a:pt x="999149" y="967926"/>
                  </a:lnTo>
                  <a:lnTo>
                    <a:pt x="1008070" y="936703"/>
                  </a:lnTo>
                  <a:lnTo>
                    <a:pt x="1016991" y="901019"/>
                  </a:lnTo>
                  <a:lnTo>
                    <a:pt x="1052675" y="892098"/>
                  </a:lnTo>
                  <a:lnTo>
                    <a:pt x="1074977" y="878717"/>
                  </a:lnTo>
                  <a:lnTo>
                    <a:pt x="1061596" y="843033"/>
                  </a:lnTo>
                  <a:lnTo>
                    <a:pt x="1034833" y="807349"/>
                  </a:lnTo>
                  <a:lnTo>
                    <a:pt x="1043754" y="762744"/>
                  </a:lnTo>
                  <a:lnTo>
                    <a:pt x="1008070" y="758283"/>
                  </a:lnTo>
                  <a:lnTo>
                    <a:pt x="972386" y="695837"/>
                  </a:lnTo>
                  <a:lnTo>
                    <a:pt x="985768" y="664613"/>
                  </a:lnTo>
                  <a:lnTo>
                    <a:pt x="994689" y="646771"/>
                  </a:lnTo>
                  <a:lnTo>
                    <a:pt x="990228" y="615548"/>
                  </a:lnTo>
                  <a:lnTo>
                    <a:pt x="1003610" y="606627"/>
                  </a:lnTo>
                  <a:lnTo>
                    <a:pt x="1034833" y="624469"/>
                  </a:lnTo>
                  <a:lnTo>
                    <a:pt x="1066056" y="588785"/>
                  </a:lnTo>
                  <a:lnTo>
                    <a:pt x="1074977" y="570943"/>
                  </a:lnTo>
                  <a:lnTo>
                    <a:pt x="1074977" y="553101"/>
                  </a:lnTo>
                  <a:lnTo>
                    <a:pt x="1092819" y="530799"/>
                  </a:lnTo>
                  <a:lnTo>
                    <a:pt x="1159727" y="517417"/>
                  </a:lnTo>
                  <a:lnTo>
                    <a:pt x="1168648" y="468352"/>
                  </a:lnTo>
                  <a:lnTo>
                    <a:pt x="1190950" y="437128"/>
                  </a:lnTo>
                  <a:lnTo>
                    <a:pt x="1195411" y="379142"/>
                  </a:lnTo>
                  <a:lnTo>
                    <a:pt x="1213253" y="325616"/>
                  </a:lnTo>
                  <a:lnTo>
                    <a:pt x="1204332" y="281011"/>
                  </a:lnTo>
                  <a:lnTo>
                    <a:pt x="1155266" y="272090"/>
                  </a:lnTo>
                  <a:lnTo>
                    <a:pt x="1110661" y="281011"/>
                  </a:lnTo>
                  <a:lnTo>
                    <a:pt x="1030373" y="227485"/>
                  </a:lnTo>
                  <a:lnTo>
                    <a:pt x="1003610" y="231946"/>
                  </a:lnTo>
                  <a:lnTo>
                    <a:pt x="985768" y="285472"/>
                  </a:lnTo>
                  <a:lnTo>
                    <a:pt x="967926" y="289932"/>
                  </a:lnTo>
                  <a:lnTo>
                    <a:pt x="896558" y="281011"/>
                  </a:lnTo>
                  <a:lnTo>
                    <a:pt x="878716" y="325616"/>
                  </a:lnTo>
                  <a:lnTo>
                    <a:pt x="856414" y="325616"/>
                  </a:lnTo>
                  <a:lnTo>
                    <a:pt x="802888" y="307774"/>
                  </a:lnTo>
                  <a:lnTo>
                    <a:pt x="758283" y="321156"/>
                  </a:lnTo>
                  <a:lnTo>
                    <a:pt x="677994" y="272090"/>
                  </a:lnTo>
                  <a:lnTo>
                    <a:pt x="669073" y="205183"/>
                  </a:lnTo>
                  <a:lnTo>
                    <a:pt x="664613" y="182880"/>
                  </a:lnTo>
                  <a:lnTo>
                    <a:pt x="620008" y="173960"/>
                  </a:lnTo>
                  <a:lnTo>
                    <a:pt x="597705" y="124894"/>
                  </a:lnTo>
                  <a:lnTo>
                    <a:pt x="526337" y="120434"/>
                  </a:lnTo>
                  <a:lnTo>
                    <a:pt x="504035" y="57987"/>
                  </a:lnTo>
                  <a:lnTo>
                    <a:pt x="454970" y="8921"/>
                  </a:lnTo>
                  <a:lnTo>
                    <a:pt x="419286" y="0"/>
                  </a:lnTo>
                  <a:lnTo>
                    <a:pt x="401444" y="22303"/>
                  </a:lnTo>
                  <a:lnTo>
                    <a:pt x="361299" y="4461"/>
                  </a:lnTo>
                  <a:lnTo>
                    <a:pt x="343457" y="13382"/>
                  </a:lnTo>
                  <a:lnTo>
                    <a:pt x="321155" y="31224"/>
                  </a:lnTo>
                  <a:lnTo>
                    <a:pt x="281011" y="22303"/>
                  </a:lnTo>
                  <a:lnTo>
                    <a:pt x="249787" y="40145"/>
                  </a:lnTo>
                  <a:lnTo>
                    <a:pt x="165038" y="40145"/>
                  </a:lnTo>
                  <a:lnTo>
                    <a:pt x="133815" y="35684"/>
                  </a:lnTo>
                  <a:lnTo>
                    <a:pt x="133815" y="35684"/>
                  </a:lnTo>
                  <a:lnTo>
                    <a:pt x="98131" y="75829"/>
                  </a:lnTo>
                  <a:lnTo>
                    <a:pt x="98131" y="129355"/>
                  </a:lnTo>
                  <a:lnTo>
                    <a:pt x="84749" y="129355"/>
                  </a:lnTo>
                  <a:lnTo>
                    <a:pt x="0" y="9367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1" name="Freeform 80"/>
            <p:cNvSpPr/>
            <p:nvPr/>
          </p:nvSpPr>
          <p:spPr bwMode="gray">
            <a:xfrm>
              <a:off x="4276725" y="2001838"/>
              <a:ext cx="482600" cy="539750"/>
            </a:xfrm>
            <a:custGeom>
              <a:avLst/>
              <a:gdLst>
                <a:gd name="connsiteX0" fmla="*/ 165038 w 481732"/>
                <a:gd name="connsiteY0" fmla="*/ 0 h 539719"/>
                <a:gd name="connsiteX1" fmla="*/ 75828 w 481732"/>
                <a:gd name="connsiteY1" fmla="*/ 8921 h 539719"/>
                <a:gd name="connsiteX2" fmla="*/ 31223 w 481732"/>
                <a:gd name="connsiteY2" fmla="*/ 80289 h 539719"/>
                <a:gd name="connsiteX3" fmla="*/ 22302 w 481732"/>
                <a:gd name="connsiteY3" fmla="*/ 160578 h 539719"/>
                <a:gd name="connsiteX4" fmla="*/ 0 w 481732"/>
                <a:gd name="connsiteY4" fmla="*/ 178419 h 539719"/>
                <a:gd name="connsiteX5" fmla="*/ 0 w 481732"/>
                <a:gd name="connsiteY5" fmla="*/ 223024 h 539719"/>
                <a:gd name="connsiteX6" fmla="*/ 35684 w 481732"/>
                <a:gd name="connsiteY6" fmla="*/ 258708 h 539719"/>
                <a:gd name="connsiteX7" fmla="*/ 62447 w 481732"/>
                <a:gd name="connsiteY7" fmla="*/ 338997 h 539719"/>
                <a:gd name="connsiteX8" fmla="*/ 107051 w 481732"/>
                <a:gd name="connsiteY8" fmla="*/ 356839 h 539719"/>
                <a:gd name="connsiteX9" fmla="*/ 133814 w 481732"/>
                <a:gd name="connsiteY9" fmla="*/ 414825 h 539719"/>
                <a:gd name="connsiteX10" fmla="*/ 214103 w 481732"/>
                <a:gd name="connsiteY10" fmla="*/ 437128 h 539719"/>
                <a:gd name="connsiteX11" fmla="*/ 223024 w 481732"/>
                <a:gd name="connsiteY11" fmla="*/ 486193 h 539719"/>
                <a:gd name="connsiteX12" fmla="*/ 249787 w 481732"/>
                <a:gd name="connsiteY12" fmla="*/ 486193 h 539719"/>
                <a:gd name="connsiteX13" fmla="*/ 281010 w 481732"/>
                <a:gd name="connsiteY13" fmla="*/ 539719 h 539719"/>
                <a:gd name="connsiteX14" fmla="*/ 330076 w 481732"/>
                <a:gd name="connsiteY14" fmla="*/ 472812 h 539719"/>
                <a:gd name="connsiteX15" fmla="*/ 321155 w 481732"/>
                <a:gd name="connsiteY15" fmla="*/ 414825 h 539719"/>
                <a:gd name="connsiteX16" fmla="*/ 388062 w 481732"/>
                <a:gd name="connsiteY16" fmla="*/ 379141 h 539719"/>
                <a:gd name="connsiteX17" fmla="*/ 437128 w 481732"/>
                <a:gd name="connsiteY17" fmla="*/ 392523 h 539719"/>
                <a:gd name="connsiteX18" fmla="*/ 437128 w 481732"/>
                <a:gd name="connsiteY18" fmla="*/ 392523 h 539719"/>
                <a:gd name="connsiteX19" fmla="*/ 481732 w 481732"/>
                <a:gd name="connsiteY19" fmla="*/ 383602 h 539719"/>
                <a:gd name="connsiteX20" fmla="*/ 468351 w 481732"/>
                <a:gd name="connsiteY20" fmla="*/ 347918 h 539719"/>
                <a:gd name="connsiteX21" fmla="*/ 468351 w 481732"/>
                <a:gd name="connsiteY21" fmla="*/ 298853 h 539719"/>
                <a:gd name="connsiteX22" fmla="*/ 481732 w 481732"/>
                <a:gd name="connsiteY22" fmla="*/ 263169 h 539719"/>
                <a:gd name="connsiteX23" fmla="*/ 459430 w 481732"/>
                <a:gd name="connsiteY23" fmla="*/ 231945 h 539719"/>
                <a:gd name="connsiteX24" fmla="*/ 437128 w 481732"/>
                <a:gd name="connsiteY24" fmla="*/ 173959 h 539719"/>
                <a:gd name="connsiteX25" fmla="*/ 361299 w 481732"/>
                <a:gd name="connsiteY25" fmla="*/ 120433 h 539719"/>
                <a:gd name="connsiteX26" fmla="*/ 338997 w 481732"/>
                <a:gd name="connsiteY26" fmla="*/ 75828 h 539719"/>
                <a:gd name="connsiteX27" fmla="*/ 281010 w 481732"/>
                <a:gd name="connsiteY27" fmla="*/ 89210 h 539719"/>
                <a:gd name="connsiteX28" fmla="*/ 209643 w 481732"/>
                <a:gd name="connsiteY28" fmla="*/ 62447 h 539719"/>
                <a:gd name="connsiteX29" fmla="*/ 165038 w 481732"/>
                <a:gd name="connsiteY29" fmla="*/ 0 h 53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81732" h="539719">
                  <a:moveTo>
                    <a:pt x="165038" y="0"/>
                  </a:moveTo>
                  <a:lnTo>
                    <a:pt x="75828" y="8921"/>
                  </a:lnTo>
                  <a:lnTo>
                    <a:pt x="31223" y="80289"/>
                  </a:lnTo>
                  <a:lnTo>
                    <a:pt x="22302" y="160578"/>
                  </a:lnTo>
                  <a:lnTo>
                    <a:pt x="0" y="178419"/>
                  </a:lnTo>
                  <a:lnTo>
                    <a:pt x="0" y="223024"/>
                  </a:lnTo>
                  <a:lnTo>
                    <a:pt x="35684" y="258708"/>
                  </a:lnTo>
                  <a:lnTo>
                    <a:pt x="62447" y="338997"/>
                  </a:lnTo>
                  <a:lnTo>
                    <a:pt x="107051" y="356839"/>
                  </a:lnTo>
                  <a:lnTo>
                    <a:pt x="133814" y="414825"/>
                  </a:lnTo>
                  <a:lnTo>
                    <a:pt x="214103" y="437128"/>
                  </a:lnTo>
                  <a:lnTo>
                    <a:pt x="223024" y="486193"/>
                  </a:lnTo>
                  <a:lnTo>
                    <a:pt x="249787" y="486193"/>
                  </a:lnTo>
                  <a:lnTo>
                    <a:pt x="281010" y="539719"/>
                  </a:lnTo>
                  <a:lnTo>
                    <a:pt x="330076" y="472812"/>
                  </a:lnTo>
                  <a:lnTo>
                    <a:pt x="321155" y="414825"/>
                  </a:lnTo>
                  <a:lnTo>
                    <a:pt x="388062" y="379141"/>
                  </a:lnTo>
                  <a:lnTo>
                    <a:pt x="437128" y="392523"/>
                  </a:lnTo>
                  <a:lnTo>
                    <a:pt x="437128" y="392523"/>
                  </a:lnTo>
                  <a:lnTo>
                    <a:pt x="481732" y="383602"/>
                  </a:lnTo>
                  <a:lnTo>
                    <a:pt x="468351" y="347918"/>
                  </a:lnTo>
                  <a:lnTo>
                    <a:pt x="468351" y="298853"/>
                  </a:lnTo>
                  <a:lnTo>
                    <a:pt x="481732" y="263169"/>
                  </a:lnTo>
                  <a:lnTo>
                    <a:pt x="459430" y="231945"/>
                  </a:lnTo>
                  <a:lnTo>
                    <a:pt x="437128" y="173959"/>
                  </a:lnTo>
                  <a:lnTo>
                    <a:pt x="361299" y="120433"/>
                  </a:lnTo>
                  <a:lnTo>
                    <a:pt x="338997" y="75828"/>
                  </a:lnTo>
                  <a:lnTo>
                    <a:pt x="281010" y="89210"/>
                  </a:lnTo>
                  <a:lnTo>
                    <a:pt x="209643" y="62447"/>
                  </a:lnTo>
                  <a:lnTo>
                    <a:pt x="165038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5" name="Freeform 84"/>
            <p:cNvSpPr/>
            <p:nvPr/>
          </p:nvSpPr>
          <p:spPr bwMode="gray">
            <a:xfrm>
              <a:off x="3935413" y="2174875"/>
              <a:ext cx="522287" cy="465138"/>
            </a:xfrm>
            <a:custGeom>
              <a:avLst/>
              <a:gdLst>
                <a:gd name="connsiteX0" fmla="*/ 336884 w 521791"/>
                <a:gd name="connsiteY0" fmla="*/ 0 h 466065"/>
                <a:gd name="connsiteX1" fmla="*/ 271027 w 521791"/>
                <a:gd name="connsiteY1" fmla="*/ 2533 h 466065"/>
                <a:gd name="connsiteX2" fmla="*/ 238099 w 521791"/>
                <a:gd name="connsiteY2" fmla="*/ 48126 h 466065"/>
                <a:gd name="connsiteX3" fmla="*/ 200104 w 521791"/>
                <a:gd name="connsiteY3" fmla="*/ 60791 h 466065"/>
                <a:gd name="connsiteX4" fmla="*/ 131714 w 521791"/>
                <a:gd name="connsiteY4" fmla="*/ 98785 h 466065"/>
                <a:gd name="connsiteX5" fmla="*/ 131714 w 521791"/>
                <a:gd name="connsiteY5" fmla="*/ 134247 h 466065"/>
                <a:gd name="connsiteX6" fmla="*/ 151978 w 521791"/>
                <a:gd name="connsiteY6" fmla="*/ 174774 h 466065"/>
                <a:gd name="connsiteX7" fmla="*/ 159577 w 521791"/>
                <a:gd name="connsiteY7" fmla="*/ 207703 h 466065"/>
                <a:gd name="connsiteX8" fmla="*/ 169709 w 521791"/>
                <a:gd name="connsiteY8" fmla="*/ 222900 h 466065"/>
                <a:gd name="connsiteX9" fmla="*/ 141846 w 521791"/>
                <a:gd name="connsiteY9" fmla="*/ 235565 h 466065"/>
                <a:gd name="connsiteX10" fmla="*/ 53192 w 521791"/>
                <a:gd name="connsiteY10" fmla="*/ 263428 h 466065"/>
                <a:gd name="connsiteX11" fmla="*/ 22797 w 521791"/>
                <a:gd name="connsiteY11" fmla="*/ 321686 h 466065"/>
                <a:gd name="connsiteX12" fmla="*/ 0 w 521791"/>
                <a:gd name="connsiteY12" fmla="*/ 339417 h 466065"/>
                <a:gd name="connsiteX13" fmla="*/ 7599 w 521791"/>
                <a:gd name="connsiteY13" fmla="*/ 369812 h 466065"/>
                <a:gd name="connsiteX14" fmla="*/ 20264 w 521791"/>
                <a:gd name="connsiteY14" fmla="*/ 397675 h 466065"/>
                <a:gd name="connsiteX15" fmla="*/ 113983 w 521791"/>
                <a:gd name="connsiteY15" fmla="*/ 402741 h 466065"/>
                <a:gd name="connsiteX16" fmla="*/ 134247 w 521791"/>
                <a:gd name="connsiteY16" fmla="*/ 390076 h 466065"/>
                <a:gd name="connsiteX17" fmla="*/ 162110 w 521791"/>
                <a:gd name="connsiteY17" fmla="*/ 387543 h 466065"/>
                <a:gd name="connsiteX18" fmla="*/ 189972 w 521791"/>
                <a:gd name="connsiteY18" fmla="*/ 405274 h 466065"/>
                <a:gd name="connsiteX19" fmla="*/ 243165 w 521791"/>
                <a:gd name="connsiteY19" fmla="*/ 466065 h 466065"/>
                <a:gd name="connsiteX20" fmla="*/ 288758 w 521791"/>
                <a:gd name="connsiteY20" fmla="*/ 430604 h 466065"/>
                <a:gd name="connsiteX21" fmla="*/ 359681 w 521791"/>
                <a:gd name="connsiteY21" fmla="*/ 433136 h 466065"/>
                <a:gd name="connsiteX22" fmla="*/ 390077 w 521791"/>
                <a:gd name="connsiteY22" fmla="*/ 405274 h 466065"/>
                <a:gd name="connsiteX23" fmla="*/ 423005 w 521791"/>
                <a:gd name="connsiteY23" fmla="*/ 359681 h 466065"/>
                <a:gd name="connsiteX24" fmla="*/ 466065 w 521791"/>
                <a:gd name="connsiteY24" fmla="*/ 341950 h 466065"/>
                <a:gd name="connsiteX25" fmla="*/ 488862 w 521791"/>
                <a:gd name="connsiteY25" fmla="*/ 331818 h 466065"/>
                <a:gd name="connsiteX26" fmla="*/ 521791 w 521791"/>
                <a:gd name="connsiteY26" fmla="*/ 344483 h 466065"/>
                <a:gd name="connsiteX27" fmla="*/ 519258 w 521791"/>
                <a:gd name="connsiteY27" fmla="*/ 321686 h 466065"/>
                <a:gd name="connsiteX28" fmla="*/ 501527 w 521791"/>
                <a:gd name="connsiteY28" fmla="*/ 296356 h 466065"/>
                <a:gd name="connsiteX29" fmla="*/ 516725 w 521791"/>
                <a:gd name="connsiteY29" fmla="*/ 253296 h 466065"/>
                <a:gd name="connsiteX30" fmla="*/ 476197 w 521791"/>
                <a:gd name="connsiteY30" fmla="*/ 240631 h 466065"/>
                <a:gd name="connsiteX31" fmla="*/ 448335 w 521791"/>
                <a:gd name="connsiteY31" fmla="*/ 192505 h 466065"/>
                <a:gd name="connsiteX32" fmla="*/ 410340 w 521791"/>
                <a:gd name="connsiteY32" fmla="*/ 167175 h 466065"/>
                <a:gd name="connsiteX33" fmla="*/ 379945 w 521791"/>
                <a:gd name="connsiteY33" fmla="*/ 88653 h 466065"/>
                <a:gd name="connsiteX34" fmla="*/ 349549 w 521791"/>
                <a:gd name="connsiteY34" fmla="*/ 53192 h 466065"/>
                <a:gd name="connsiteX35" fmla="*/ 336884 w 521791"/>
                <a:gd name="connsiteY35" fmla="*/ 0 h 466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21791" h="466065">
                  <a:moveTo>
                    <a:pt x="336884" y="0"/>
                  </a:moveTo>
                  <a:lnTo>
                    <a:pt x="271027" y="2533"/>
                  </a:lnTo>
                  <a:lnTo>
                    <a:pt x="238099" y="48126"/>
                  </a:lnTo>
                  <a:lnTo>
                    <a:pt x="200104" y="60791"/>
                  </a:lnTo>
                  <a:lnTo>
                    <a:pt x="131714" y="98785"/>
                  </a:lnTo>
                  <a:lnTo>
                    <a:pt x="131714" y="134247"/>
                  </a:lnTo>
                  <a:lnTo>
                    <a:pt x="151978" y="174774"/>
                  </a:lnTo>
                  <a:lnTo>
                    <a:pt x="159577" y="207703"/>
                  </a:lnTo>
                  <a:lnTo>
                    <a:pt x="169709" y="222900"/>
                  </a:lnTo>
                  <a:lnTo>
                    <a:pt x="141846" y="235565"/>
                  </a:lnTo>
                  <a:lnTo>
                    <a:pt x="53192" y="263428"/>
                  </a:lnTo>
                  <a:lnTo>
                    <a:pt x="22797" y="321686"/>
                  </a:lnTo>
                  <a:lnTo>
                    <a:pt x="0" y="339417"/>
                  </a:lnTo>
                  <a:lnTo>
                    <a:pt x="7599" y="369812"/>
                  </a:lnTo>
                  <a:lnTo>
                    <a:pt x="20264" y="397675"/>
                  </a:lnTo>
                  <a:lnTo>
                    <a:pt x="113983" y="402741"/>
                  </a:lnTo>
                  <a:lnTo>
                    <a:pt x="134247" y="390076"/>
                  </a:lnTo>
                  <a:lnTo>
                    <a:pt x="162110" y="387543"/>
                  </a:lnTo>
                  <a:lnTo>
                    <a:pt x="189972" y="405274"/>
                  </a:lnTo>
                  <a:lnTo>
                    <a:pt x="243165" y="466065"/>
                  </a:lnTo>
                  <a:lnTo>
                    <a:pt x="288758" y="430604"/>
                  </a:lnTo>
                  <a:lnTo>
                    <a:pt x="359681" y="433136"/>
                  </a:lnTo>
                  <a:lnTo>
                    <a:pt x="390077" y="405274"/>
                  </a:lnTo>
                  <a:lnTo>
                    <a:pt x="423005" y="359681"/>
                  </a:lnTo>
                  <a:lnTo>
                    <a:pt x="466065" y="341950"/>
                  </a:lnTo>
                  <a:lnTo>
                    <a:pt x="488862" y="331818"/>
                  </a:lnTo>
                  <a:lnTo>
                    <a:pt x="521791" y="344483"/>
                  </a:lnTo>
                  <a:lnTo>
                    <a:pt x="519258" y="321686"/>
                  </a:lnTo>
                  <a:lnTo>
                    <a:pt x="501527" y="296356"/>
                  </a:lnTo>
                  <a:lnTo>
                    <a:pt x="516725" y="253296"/>
                  </a:lnTo>
                  <a:lnTo>
                    <a:pt x="476197" y="240631"/>
                  </a:lnTo>
                  <a:lnTo>
                    <a:pt x="448335" y="192505"/>
                  </a:lnTo>
                  <a:lnTo>
                    <a:pt x="410340" y="167175"/>
                  </a:lnTo>
                  <a:lnTo>
                    <a:pt x="379945" y="88653"/>
                  </a:lnTo>
                  <a:lnTo>
                    <a:pt x="349549" y="53192"/>
                  </a:lnTo>
                  <a:lnTo>
                    <a:pt x="336884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7" name="Freeform 86"/>
            <p:cNvSpPr/>
            <p:nvPr/>
          </p:nvSpPr>
          <p:spPr bwMode="gray">
            <a:xfrm>
              <a:off x="4019550" y="2430463"/>
              <a:ext cx="542925" cy="561975"/>
            </a:xfrm>
            <a:custGeom>
              <a:avLst/>
              <a:gdLst>
                <a:gd name="connsiteX0" fmla="*/ 22797 w 542054"/>
                <a:gd name="connsiteY0" fmla="*/ 146912 h 562318"/>
                <a:gd name="connsiteX1" fmla="*/ 0 w 542054"/>
                <a:gd name="connsiteY1" fmla="*/ 205170 h 562318"/>
                <a:gd name="connsiteX2" fmla="*/ 55725 w 542054"/>
                <a:gd name="connsiteY2" fmla="*/ 245697 h 562318"/>
                <a:gd name="connsiteX3" fmla="*/ 96252 w 542054"/>
                <a:gd name="connsiteY3" fmla="*/ 321686 h 562318"/>
                <a:gd name="connsiteX4" fmla="*/ 157044 w 542054"/>
                <a:gd name="connsiteY4" fmla="*/ 347016 h 562318"/>
                <a:gd name="connsiteX5" fmla="*/ 151978 w 542054"/>
                <a:gd name="connsiteY5" fmla="*/ 400208 h 562318"/>
                <a:gd name="connsiteX6" fmla="*/ 164643 w 542054"/>
                <a:gd name="connsiteY6" fmla="*/ 415406 h 562318"/>
                <a:gd name="connsiteX7" fmla="*/ 164643 w 542054"/>
                <a:gd name="connsiteY7" fmla="*/ 438203 h 562318"/>
                <a:gd name="connsiteX8" fmla="*/ 164643 w 542054"/>
                <a:gd name="connsiteY8" fmla="*/ 501527 h 562318"/>
                <a:gd name="connsiteX9" fmla="*/ 197571 w 542054"/>
                <a:gd name="connsiteY9" fmla="*/ 552186 h 562318"/>
                <a:gd name="connsiteX10" fmla="*/ 248230 w 542054"/>
                <a:gd name="connsiteY10" fmla="*/ 557252 h 562318"/>
                <a:gd name="connsiteX11" fmla="*/ 298890 w 542054"/>
                <a:gd name="connsiteY11" fmla="*/ 526857 h 562318"/>
                <a:gd name="connsiteX12" fmla="*/ 311554 w 542054"/>
                <a:gd name="connsiteY12" fmla="*/ 526857 h 562318"/>
                <a:gd name="connsiteX13" fmla="*/ 324219 w 542054"/>
                <a:gd name="connsiteY13" fmla="*/ 557252 h 562318"/>
                <a:gd name="connsiteX14" fmla="*/ 387543 w 542054"/>
                <a:gd name="connsiteY14" fmla="*/ 562318 h 562318"/>
                <a:gd name="connsiteX15" fmla="*/ 440736 w 542054"/>
                <a:gd name="connsiteY15" fmla="*/ 544587 h 562318"/>
                <a:gd name="connsiteX16" fmla="*/ 481263 w 542054"/>
                <a:gd name="connsiteY16" fmla="*/ 491395 h 562318"/>
                <a:gd name="connsiteX17" fmla="*/ 488862 w 542054"/>
                <a:gd name="connsiteY17" fmla="*/ 448335 h 562318"/>
                <a:gd name="connsiteX18" fmla="*/ 466065 w 542054"/>
                <a:gd name="connsiteY18" fmla="*/ 433137 h 562318"/>
                <a:gd name="connsiteX19" fmla="*/ 453400 w 542054"/>
                <a:gd name="connsiteY19" fmla="*/ 453401 h 562318"/>
                <a:gd name="connsiteX20" fmla="*/ 438203 w 542054"/>
                <a:gd name="connsiteY20" fmla="*/ 458466 h 562318"/>
                <a:gd name="connsiteX21" fmla="*/ 402741 w 542054"/>
                <a:gd name="connsiteY21" fmla="*/ 440736 h 562318"/>
                <a:gd name="connsiteX22" fmla="*/ 382477 w 542054"/>
                <a:gd name="connsiteY22" fmla="*/ 428071 h 562318"/>
                <a:gd name="connsiteX23" fmla="*/ 395142 w 542054"/>
                <a:gd name="connsiteY23" fmla="*/ 407807 h 562318"/>
                <a:gd name="connsiteX24" fmla="*/ 387543 w 542054"/>
                <a:gd name="connsiteY24" fmla="*/ 397675 h 562318"/>
                <a:gd name="connsiteX25" fmla="*/ 407807 w 542054"/>
                <a:gd name="connsiteY25" fmla="*/ 359681 h 562318"/>
                <a:gd name="connsiteX26" fmla="*/ 445802 w 542054"/>
                <a:gd name="connsiteY26" fmla="*/ 362214 h 562318"/>
                <a:gd name="connsiteX27" fmla="*/ 468598 w 542054"/>
                <a:gd name="connsiteY27" fmla="*/ 354615 h 562318"/>
                <a:gd name="connsiteX28" fmla="*/ 493928 w 542054"/>
                <a:gd name="connsiteY28" fmla="*/ 316620 h 562318"/>
                <a:gd name="connsiteX29" fmla="*/ 491395 w 542054"/>
                <a:gd name="connsiteY29" fmla="*/ 293824 h 562318"/>
                <a:gd name="connsiteX30" fmla="*/ 460999 w 542054"/>
                <a:gd name="connsiteY30" fmla="*/ 263428 h 562318"/>
                <a:gd name="connsiteX31" fmla="*/ 481263 w 542054"/>
                <a:gd name="connsiteY31" fmla="*/ 220368 h 562318"/>
                <a:gd name="connsiteX32" fmla="*/ 483796 w 542054"/>
                <a:gd name="connsiteY32" fmla="*/ 205170 h 562318"/>
                <a:gd name="connsiteX33" fmla="*/ 476197 w 542054"/>
                <a:gd name="connsiteY33" fmla="*/ 169709 h 562318"/>
                <a:gd name="connsiteX34" fmla="*/ 491395 w 542054"/>
                <a:gd name="connsiteY34" fmla="*/ 144379 h 562318"/>
                <a:gd name="connsiteX35" fmla="*/ 542054 w 542054"/>
                <a:gd name="connsiteY35" fmla="*/ 113983 h 562318"/>
                <a:gd name="connsiteX36" fmla="*/ 506593 w 542054"/>
                <a:gd name="connsiteY36" fmla="*/ 58258 h 562318"/>
                <a:gd name="connsiteX37" fmla="*/ 471131 w 542054"/>
                <a:gd name="connsiteY37" fmla="*/ 60791 h 562318"/>
                <a:gd name="connsiteX38" fmla="*/ 466065 w 542054"/>
                <a:gd name="connsiteY38" fmla="*/ 20264 h 562318"/>
                <a:gd name="connsiteX39" fmla="*/ 466065 w 542054"/>
                <a:gd name="connsiteY39" fmla="*/ 12665 h 562318"/>
                <a:gd name="connsiteX40" fmla="*/ 433137 w 542054"/>
                <a:gd name="connsiteY40" fmla="*/ 0 h 562318"/>
                <a:gd name="connsiteX41" fmla="*/ 420472 w 542054"/>
                <a:gd name="connsiteY41" fmla="*/ 45593 h 562318"/>
                <a:gd name="connsiteX42" fmla="*/ 435670 w 542054"/>
                <a:gd name="connsiteY42" fmla="*/ 68390 h 562318"/>
                <a:gd name="connsiteX43" fmla="*/ 435670 w 542054"/>
                <a:gd name="connsiteY43" fmla="*/ 91187 h 562318"/>
                <a:gd name="connsiteX44" fmla="*/ 407807 w 542054"/>
                <a:gd name="connsiteY44" fmla="*/ 81055 h 562318"/>
                <a:gd name="connsiteX45" fmla="*/ 344483 w 542054"/>
                <a:gd name="connsiteY45" fmla="*/ 98786 h 562318"/>
                <a:gd name="connsiteX46" fmla="*/ 278626 w 542054"/>
                <a:gd name="connsiteY46" fmla="*/ 174775 h 562318"/>
                <a:gd name="connsiteX47" fmla="*/ 210236 w 542054"/>
                <a:gd name="connsiteY47" fmla="*/ 182373 h 562318"/>
                <a:gd name="connsiteX48" fmla="*/ 162110 w 542054"/>
                <a:gd name="connsiteY48" fmla="*/ 210236 h 562318"/>
                <a:gd name="connsiteX49" fmla="*/ 88654 w 542054"/>
                <a:gd name="connsiteY49" fmla="*/ 136780 h 562318"/>
                <a:gd name="connsiteX50" fmla="*/ 22797 w 542054"/>
                <a:gd name="connsiteY50" fmla="*/ 146912 h 562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542054" h="562318">
                  <a:moveTo>
                    <a:pt x="22797" y="146912"/>
                  </a:moveTo>
                  <a:lnTo>
                    <a:pt x="0" y="205170"/>
                  </a:lnTo>
                  <a:lnTo>
                    <a:pt x="55725" y="245697"/>
                  </a:lnTo>
                  <a:lnTo>
                    <a:pt x="96252" y="321686"/>
                  </a:lnTo>
                  <a:lnTo>
                    <a:pt x="157044" y="347016"/>
                  </a:lnTo>
                  <a:lnTo>
                    <a:pt x="151978" y="400208"/>
                  </a:lnTo>
                  <a:lnTo>
                    <a:pt x="164643" y="415406"/>
                  </a:lnTo>
                  <a:lnTo>
                    <a:pt x="164643" y="438203"/>
                  </a:lnTo>
                  <a:lnTo>
                    <a:pt x="164643" y="501527"/>
                  </a:lnTo>
                  <a:lnTo>
                    <a:pt x="197571" y="552186"/>
                  </a:lnTo>
                  <a:lnTo>
                    <a:pt x="248230" y="557252"/>
                  </a:lnTo>
                  <a:lnTo>
                    <a:pt x="298890" y="526857"/>
                  </a:lnTo>
                  <a:lnTo>
                    <a:pt x="311554" y="526857"/>
                  </a:lnTo>
                  <a:lnTo>
                    <a:pt x="324219" y="557252"/>
                  </a:lnTo>
                  <a:lnTo>
                    <a:pt x="387543" y="562318"/>
                  </a:lnTo>
                  <a:lnTo>
                    <a:pt x="440736" y="544587"/>
                  </a:lnTo>
                  <a:lnTo>
                    <a:pt x="481263" y="491395"/>
                  </a:lnTo>
                  <a:lnTo>
                    <a:pt x="488862" y="448335"/>
                  </a:lnTo>
                  <a:lnTo>
                    <a:pt x="466065" y="433137"/>
                  </a:lnTo>
                  <a:lnTo>
                    <a:pt x="453400" y="453401"/>
                  </a:lnTo>
                  <a:lnTo>
                    <a:pt x="438203" y="458466"/>
                  </a:lnTo>
                  <a:lnTo>
                    <a:pt x="402741" y="440736"/>
                  </a:lnTo>
                  <a:lnTo>
                    <a:pt x="382477" y="428071"/>
                  </a:lnTo>
                  <a:lnTo>
                    <a:pt x="395142" y="407807"/>
                  </a:lnTo>
                  <a:lnTo>
                    <a:pt x="387543" y="397675"/>
                  </a:lnTo>
                  <a:lnTo>
                    <a:pt x="407807" y="359681"/>
                  </a:lnTo>
                  <a:lnTo>
                    <a:pt x="445802" y="362214"/>
                  </a:lnTo>
                  <a:lnTo>
                    <a:pt x="468598" y="354615"/>
                  </a:lnTo>
                  <a:lnTo>
                    <a:pt x="493928" y="316620"/>
                  </a:lnTo>
                  <a:lnTo>
                    <a:pt x="491395" y="293824"/>
                  </a:lnTo>
                  <a:lnTo>
                    <a:pt x="460999" y="263428"/>
                  </a:lnTo>
                  <a:lnTo>
                    <a:pt x="481263" y="220368"/>
                  </a:lnTo>
                  <a:lnTo>
                    <a:pt x="483796" y="205170"/>
                  </a:lnTo>
                  <a:lnTo>
                    <a:pt x="476197" y="169709"/>
                  </a:lnTo>
                  <a:lnTo>
                    <a:pt x="491395" y="144379"/>
                  </a:lnTo>
                  <a:lnTo>
                    <a:pt x="542054" y="113983"/>
                  </a:lnTo>
                  <a:lnTo>
                    <a:pt x="506593" y="58258"/>
                  </a:lnTo>
                  <a:lnTo>
                    <a:pt x="471131" y="60791"/>
                  </a:lnTo>
                  <a:lnTo>
                    <a:pt x="466065" y="20264"/>
                  </a:lnTo>
                  <a:lnTo>
                    <a:pt x="466065" y="12665"/>
                  </a:lnTo>
                  <a:lnTo>
                    <a:pt x="433137" y="0"/>
                  </a:lnTo>
                  <a:lnTo>
                    <a:pt x="420472" y="45593"/>
                  </a:lnTo>
                  <a:lnTo>
                    <a:pt x="435670" y="68390"/>
                  </a:lnTo>
                  <a:lnTo>
                    <a:pt x="435670" y="91187"/>
                  </a:lnTo>
                  <a:lnTo>
                    <a:pt x="407807" y="81055"/>
                  </a:lnTo>
                  <a:lnTo>
                    <a:pt x="344483" y="98786"/>
                  </a:lnTo>
                  <a:lnTo>
                    <a:pt x="278626" y="174775"/>
                  </a:lnTo>
                  <a:lnTo>
                    <a:pt x="210236" y="182373"/>
                  </a:lnTo>
                  <a:lnTo>
                    <a:pt x="162110" y="210236"/>
                  </a:lnTo>
                  <a:lnTo>
                    <a:pt x="88654" y="136780"/>
                  </a:lnTo>
                  <a:lnTo>
                    <a:pt x="22797" y="14691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" name="Freeform 91"/>
            <p:cNvSpPr/>
            <p:nvPr/>
          </p:nvSpPr>
          <p:spPr bwMode="gray">
            <a:xfrm>
              <a:off x="4405313" y="2782888"/>
              <a:ext cx="82550" cy="104775"/>
            </a:xfrm>
            <a:custGeom>
              <a:avLst/>
              <a:gdLst>
                <a:gd name="connsiteX0" fmla="*/ 70923 w 83588"/>
                <a:gd name="connsiteY0" fmla="*/ 0 h 93719"/>
                <a:gd name="connsiteX1" fmla="*/ 7599 w 83588"/>
                <a:gd name="connsiteY1" fmla="*/ 32928 h 93719"/>
                <a:gd name="connsiteX2" fmla="*/ 10132 w 83588"/>
                <a:gd name="connsiteY2" fmla="*/ 45593 h 93719"/>
                <a:gd name="connsiteX3" fmla="*/ 0 w 83588"/>
                <a:gd name="connsiteY3" fmla="*/ 65857 h 93719"/>
                <a:gd name="connsiteX4" fmla="*/ 58259 w 83588"/>
                <a:gd name="connsiteY4" fmla="*/ 93719 h 93719"/>
                <a:gd name="connsiteX5" fmla="*/ 73456 w 83588"/>
                <a:gd name="connsiteY5" fmla="*/ 88654 h 93719"/>
                <a:gd name="connsiteX6" fmla="*/ 83588 w 83588"/>
                <a:gd name="connsiteY6" fmla="*/ 70923 h 93719"/>
                <a:gd name="connsiteX7" fmla="*/ 70923 w 83588"/>
                <a:gd name="connsiteY7" fmla="*/ 0 h 93719"/>
                <a:gd name="connsiteX0" fmla="*/ 70923 w 83588"/>
                <a:gd name="connsiteY0" fmla="*/ 0 h 93719"/>
                <a:gd name="connsiteX1" fmla="*/ 35521 w 83588"/>
                <a:gd name="connsiteY1" fmla="*/ 14386 h 93719"/>
                <a:gd name="connsiteX2" fmla="*/ 7599 w 83588"/>
                <a:gd name="connsiteY2" fmla="*/ 32928 h 93719"/>
                <a:gd name="connsiteX3" fmla="*/ 10132 w 83588"/>
                <a:gd name="connsiteY3" fmla="*/ 45593 h 93719"/>
                <a:gd name="connsiteX4" fmla="*/ 0 w 83588"/>
                <a:gd name="connsiteY4" fmla="*/ 65857 h 93719"/>
                <a:gd name="connsiteX5" fmla="*/ 58259 w 83588"/>
                <a:gd name="connsiteY5" fmla="*/ 93719 h 93719"/>
                <a:gd name="connsiteX6" fmla="*/ 73456 w 83588"/>
                <a:gd name="connsiteY6" fmla="*/ 88654 h 93719"/>
                <a:gd name="connsiteX7" fmla="*/ 83588 w 83588"/>
                <a:gd name="connsiteY7" fmla="*/ 70923 h 93719"/>
                <a:gd name="connsiteX8" fmla="*/ 70923 w 83588"/>
                <a:gd name="connsiteY8" fmla="*/ 0 h 93719"/>
                <a:gd name="connsiteX0" fmla="*/ 70923 w 83588"/>
                <a:gd name="connsiteY0" fmla="*/ 11808 h 105527"/>
                <a:gd name="connsiteX1" fmla="*/ 21234 w 83588"/>
                <a:gd name="connsiteY1" fmla="*/ 0 h 105527"/>
                <a:gd name="connsiteX2" fmla="*/ 7599 w 83588"/>
                <a:gd name="connsiteY2" fmla="*/ 44736 h 105527"/>
                <a:gd name="connsiteX3" fmla="*/ 10132 w 83588"/>
                <a:gd name="connsiteY3" fmla="*/ 57401 h 105527"/>
                <a:gd name="connsiteX4" fmla="*/ 0 w 83588"/>
                <a:gd name="connsiteY4" fmla="*/ 77665 h 105527"/>
                <a:gd name="connsiteX5" fmla="*/ 58259 w 83588"/>
                <a:gd name="connsiteY5" fmla="*/ 105527 h 105527"/>
                <a:gd name="connsiteX6" fmla="*/ 73456 w 83588"/>
                <a:gd name="connsiteY6" fmla="*/ 100462 h 105527"/>
                <a:gd name="connsiteX7" fmla="*/ 83588 w 83588"/>
                <a:gd name="connsiteY7" fmla="*/ 82731 h 105527"/>
                <a:gd name="connsiteX8" fmla="*/ 70923 w 83588"/>
                <a:gd name="connsiteY8" fmla="*/ 11808 h 105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3588" h="105527">
                  <a:moveTo>
                    <a:pt x="70923" y="11808"/>
                  </a:moveTo>
                  <a:lnTo>
                    <a:pt x="21234" y="0"/>
                  </a:lnTo>
                  <a:lnTo>
                    <a:pt x="7599" y="44736"/>
                  </a:lnTo>
                  <a:lnTo>
                    <a:pt x="10132" y="57401"/>
                  </a:lnTo>
                  <a:lnTo>
                    <a:pt x="0" y="77665"/>
                  </a:lnTo>
                  <a:lnTo>
                    <a:pt x="58259" y="105527"/>
                  </a:lnTo>
                  <a:lnTo>
                    <a:pt x="73456" y="100462"/>
                  </a:lnTo>
                  <a:lnTo>
                    <a:pt x="83588" y="82731"/>
                  </a:lnTo>
                  <a:lnTo>
                    <a:pt x="70923" y="11808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3" name="Freeform 92"/>
            <p:cNvSpPr/>
            <p:nvPr/>
          </p:nvSpPr>
          <p:spPr bwMode="gray">
            <a:xfrm>
              <a:off x="4564063" y="2368550"/>
              <a:ext cx="509587" cy="514350"/>
            </a:xfrm>
            <a:custGeom>
              <a:avLst/>
              <a:gdLst>
                <a:gd name="connsiteX0" fmla="*/ 0 w 509588"/>
                <a:gd name="connsiteY0" fmla="*/ 180975 h 514350"/>
                <a:gd name="connsiteX1" fmla="*/ 54769 w 509588"/>
                <a:gd name="connsiteY1" fmla="*/ 264319 h 514350"/>
                <a:gd name="connsiteX2" fmla="*/ 80963 w 509588"/>
                <a:gd name="connsiteY2" fmla="*/ 271463 h 514350"/>
                <a:gd name="connsiteX3" fmla="*/ 88107 w 509588"/>
                <a:gd name="connsiteY3" fmla="*/ 326231 h 514350"/>
                <a:gd name="connsiteX4" fmla="*/ 66675 w 509588"/>
                <a:gd name="connsiteY4" fmla="*/ 426244 h 514350"/>
                <a:gd name="connsiteX5" fmla="*/ 111919 w 509588"/>
                <a:gd name="connsiteY5" fmla="*/ 433388 h 514350"/>
                <a:gd name="connsiteX6" fmla="*/ 178594 w 509588"/>
                <a:gd name="connsiteY6" fmla="*/ 414338 h 514350"/>
                <a:gd name="connsiteX7" fmla="*/ 221457 w 509588"/>
                <a:gd name="connsiteY7" fmla="*/ 433388 h 514350"/>
                <a:gd name="connsiteX8" fmla="*/ 330994 w 509588"/>
                <a:gd name="connsiteY8" fmla="*/ 509588 h 514350"/>
                <a:gd name="connsiteX9" fmla="*/ 395288 w 509588"/>
                <a:gd name="connsiteY9" fmla="*/ 514350 h 514350"/>
                <a:gd name="connsiteX10" fmla="*/ 414338 w 509588"/>
                <a:gd name="connsiteY10" fmla="*/ 495300 h 514350"/>
                <a:gd name="connsiteX11" fmla="*/ 385763 w 509588"/>
                <a:gd name="connsiteY11" fmla="*/ 473869 h 514350"/>
                <a:gd name="connsiteX12" fmla="*/ 385763 w 509588"/>
                <a:gd name="connsiteY12" fmla="*/ 440531 h 514350"/>
                <a:gd name="connsiteX13" fmla="*/ 423863 w 509588"/>
                <a:gd name="connsiteY13" fmla="*/ 419100 h 514350"/>
                <a:gd name="connsiteX14" fmla="*/ 431007 w 509588"/>
                <a:gd name="connsiteY14" fmla="*/ 376238 h 514350"/>
                <a:gd name="connsiteX15" fmla="*/ 435769 w 509588"/>
                <a:gd name="connsiteY15" fmla="*/ 335756 h 514350"/>
                <a:gd name="connsiteX16" fmla="*/ 497682 w 509588"/>
                <a:gd name="connsiteY16" fmla="*/ 278606 h 514350"/>
                <a:gd name="connsiteX17" fmla="*/ 509588 w 509588"/>
                <a:gd name="connsiteY17" fmla="*/ 200025 h 514350"/>
                <a:gd name="connsiteX18" fmla="*/ 390525 w 509588"/>
                <a:gd name="connsiteY18" fmla="*/ 95250 h 514350"/>
                <a:gd name="connsiteX19" fmla="*/ 323850 w 509588"/>
                <a:gd name="connsiteY19" fmla="*/ 100013 h 514350"/>
                <a:gd name="connsiteX20" fmla="*/ 295275 w 509588"/>
                <a:gd name="connsiteY20" fmla="*/ 76200 h 514350"/>
                <a:gd name="connsiteX21" fmla="*/ 283369 w 509588"/>
                <a:gd name="connsiteY21" fmla="*/ 42863 h 514350"/>
                <a:gd name="connsiteX22" fmla="*/ 266700 w 509588"/>
                <a:gd name="connsiteY22" fmla="*/ 16669 h 514350"/>
                <a:gd name="connsiteX23" fmla="*/ 192882 w 509588"/>
                <a:gd name="connsiteY23" fmla="*/ 0 h 514350"/>
                <a:gd name="connsiteX24" fmla="*/ 195263 w 509588"/>
                <a:gd name="connsiteY24" fmla="*/ 21431 h 514350"/>
                <a:gd name="connsiteX25" fmla="*/ 159544 w 509588"/>
                <a:gd name="connsiteY25" fmla="*/ 33338 h 514350"/>
                <a:gd name="connsiteX26" fmla="*/ 100013 w 509588"/>
                <a:gd name="connsiteY26" fmla="*/ 16669 h 514350"/>
                <a:gd name="connsiteX27" fmla="*/ 38100 w 509588"/>
                <a:gd name="connsiteY27" fmla="*/ 52388 h 514350"/>
                <a:gd name="connsiteX28" fmla="*/ 42863 w 509588"/>
                <a:gd name="connsiteY28" fmla="*/ 109538 h 514350"/>
                <a:gd name="connsiteX29" fmla="*/ 0 w 509588"/>
                <a:gd name="connsiteY29" fmla="*/ 180975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09588" h="514350">
                  <a:moveTo>
                    <a:pt x="0" y="180975"/>
                  </a:moveTo>
                  <a:lnTo>
                    <a:pt x="54769" y="264319"/>
                  </a:lnTo>
                  <a:lnTo>
                    <a:pt x="80963" y="271463"/>
                  </a:lnTo>
                  <a:lnTo>
                    <a:pt x="88107" y="326231"/>
                  </a:lnTo>
                  <a:lnTo>
                    <a:pt x="66675" y="426244"/>
                  </a:lnTo>
                  <a:lnTo>
                    <a:pt x="111919" y="433388"/>
                  </a:lnTo>
                  <a:lnTo>
                    <a:pt x="178594" y="414338"/>
                  </a:lnTo>
                  <a:lnTo>
                    <a:pt x="221457" y="433388"/>
                  </a:lnTo>
                  <a:lnTo>
                    <a:pt x="330994" y="509588"/>
                  </a:lnTo>
                  <a:lnTo>
                    <a:pt x="395288" y="514350"/>
                  </a:lnTo>
                  <a:lnTo>
                    <a:pt x="414338" y="495300"/>
                  </a:lnTo>
                  <a:lnTo>
                    <a:pt x="385763" y="473869"/>
                  </a:lnTo>
                  <a:lnTo>
                    <a:pt x="385763" y="440531"/>
                  </a:lnTo>
                  <a:lnTo>
                    <a:pt x="423863" y="419100"/>
                  </a:lnTo>
                  <a:lnTo>
                    <a:pt x="431007" y="376238"/>
                  </a:lnTo>
                  <a:lnTo>
                    <a:pt x="435769" y="335756"/>
                  </a:lnTo>
                  <a:lnTo>
                    <a:pt x="497682" y="278606"/>
                  </a:lnTo>
                  <a:lnTo>
                    <a:pt x="509588" y="200025"/>
                  </a:lnTo>
                  <a:lnTo>
                    <a:pt x="390525" y="95250"/>
                  </a:lnTo>
                  <a:lnTo>
                    <a:pt x="323850" y="100013"/>
                  </a:lnTo>
                  <a:lnTo>
                    <a:pt x="295275" y="76200"/>
                  </a:lnTo>
                  <a:lnTo>
                    <a:pt x="283369" y="42863"/>
                  </a:lnTo>
                  <a:lnTo>
                    <a:pt x="266700" y="16669"/>
                  </a:lnTo>
                  <a:lnTo>
                    <a:pt x="192882" y="0"/>
                  </a:lnTo>
                  <a:lnTo>
                    <a:pt x="195263" y="21431"/>
                  </a:lnTo>
                  <a:lnTo>
                    <a:pt x="159544" y="33338"/>
                  </a:lnTo>
                  <a:lnTo>
                    <a:pt x="100013" y="16669"/>
                  </a:lnTo>
                  <a:lnTo>
                    <a:pt x="38100" y="52388"/>
                  </a:lnTo>
                  <a:lnTo>
                    <a:pt x="42863" y="109538"/>
                  </a:lnTo>
                  <a:lnTo>
                    <a:pt x="0" y="180975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5" name="Freeform 94"/>
            <p:cNvSpPr/>
            <p:nvPr/>
          </p:nvSpPr>
          <p:spPr bwMode="gray">
            <a:xfrm>
              <a:off x="4416425" y="2552700"/>
              <a:ext cx="1225550" cy="1201738"/>
            </a:xfrm>
            <a:custGeom>
              <a:avLst/>
              <a:gdLst>
                <a:gd name="connsiteX0" fmla="*/ 0 w 1226344"/>
                <a:gd name="connsiteY0" fmla="*/ 452438 h 1152525"/>
                <a:gd name="connsiteX1" fmla="*/ 28575 w 1226344"/>
                <a:gd name="connsiteY1" fmla="*/ 526257 h 1152525"/>
                <a:gd name="connsiteX2" fmla="*/ 73819 w 1226344"/>
                <a:gd name="connsiteY2" fmla="*/ 564357 h 1152525"/>
                <a:gd name="connsiteX3" fmla="*/ 109537 w 1226344"/>
                <a:gd name="connsiteY3" fmla="*/ 657225 h 1152525"/>
                <a:gd name="connsiteX4" fmla="*/ 128587 w 1226344"/>
                <a:gd name="connsiteY4" fmla="*/ 685800 h 1152525"/>
                <a:gd name="connsiteX5" fmla="*/ 142875 w 1226344"/>
                <a:gd name="connsiteY5" fmla="*/ 666750 h 1152525"/>
                <a:gd name="connsiteX6" fmla="*/ 142875 w 1226344"/>
                <a:gd name="connsiteY6" fmla="*/ 633413 h 1152525"/>
                <a:gd name="connsiteX7" fmla="*/ 180975 w 1226344"/>
                <a:gd name="connsiteY7" fmla="*/ 666750 h 1152525"/>
                <a:gd name="connsiteX8" fmla="*/ 240506 w 1226344"/>
                <a:gd name="connsiteY8" fmla="*/ 673894 h 1152525"/>
                <a:gd name="connsiteX9" fmla="*/ 271462 w 1226344"/>
                <a:gd name="connsiteY9" fmla="*/ 702469 h 1152525"/>
                <a:gd name="connsiteX10" fmla="*/ 326231 w 1226344"/>
                <a:gd name="connsiteY10" fmla="*/ 721519 h 1152525"/>
                <a:gd name="connsiteX11" fmla="*/ 338137 w 1226344"/>
                <a:gd name="connsiteY11" fmla="*/ 762000 h 1152525"/>
                <a:gd name="connsiteX12" fmla="*/ 321469 w 1226344"/>
                <a:gd name="connsiteY12" fmla="*/ 781050 h 1152525"/>
                <a:gd name="connsiteX13" fmla="*/ 311944 w 1226344"/>
                <a:gd name="connsiteY13" fmla="*/ 807244 h 1152525"/>
                <a:gd name="connsiteX14" fmla="*/ 266700 w 1226344"/>
                <a:gd name="connsiteY14" fmla="*/ 826294 h 1152525"/>
                <a:gd name="connsiteX15" fmla="*/ 219075 w 1226344"/>
                <a:gd name="connsiteY15" fmla="*/ 900113 h 1152525"/>
                <a:gd name="connsiteX16" fmla="*/ 204787 w 1226344"/>
                <a:gd name="connsiteY16" fmla="*/ 909638 h 1152525"/>
                <a:gd name="connsiteX17" fmla="*/ 192881 w 1226344"/>
                <a:gd name="connsiteY17" fmla="*/ 973932 h 1152525"/>
                <a:gd name="connsiteX18" fmla="*/ 152400 w 1226344"/>
                <a:gd name="connsiteY18" fmla="*/ 1042988 h 1152525"/>
                <a:gd name="connsiteX19" fmla="*/ 157162 w 1226344"/>
                <a:gd name="connsiteY19" fmla="*/ 1071563 h 1152525"/>
                <a:gd name="connsiteX20" fmla="*/ 204787 w 1226344"/>
                <a:gd name="connsiteY20" fmla="*/ 1083469 h 1152525"/>
                <a:gd name="connsiteX21" fmla="*/ 233362 w 1226344"/>
                <a:gd name="connsiteY21" fmla="*/ 1133475 h 1152525"/>
                <a:gd name="connsiteX22" fmla="*/ 247650 w 1226344"/>
                <a:gd name="connsiteY22" fmla="*/ 1133475 h 1152525"/>
                <a:gd name="connsiteX23" fmla="*/ 266700 w 1226344"/>
                <a:gd name="connsiteY23" fmla="*/ 1102519 h 1152525"/>
                <a:gd name="connsiteX24" fmla="*/ 257175 w 1226344"/>
                <a:gd name="connsiteY24" fmla="*/ 1081088 h 1152525"/>
                <a:gd name="connsiteX25" fmla="*/ 230981 w 1226344"/>
                <a:gd name="connsiteY25" fmla="*/ 1076325 h 1152525"/>
                <a:gd name="connsiteX26" fmla="*/ 230981 w 1226344"/>
                <a:gd name="connsiteY26" fmla="*/ 1052513 h 1152525"/>
                <a:gd name="connsiteX27" fmla="*/ 228600 w 1226344"/>
                <a:gd name="connsiteY27" fmla="*/ 1009650 h 1152525"/>
                <a:gd name="connsiteX28" fmla="*/ 216694 w 1226344"/>
                <a:gd name="connsiteY28" fmla="*/ 976313 h 1152525"/>
                <a:gd name="connsiteX29" fmla="*/ 223837 w 1226344"/>
                <a:gd name="connsiteY29" fmla="*/ 940594 h 1152525"/>
                <a:gd name="connsiteX30" fmla="*/ 266700 w 1226344"/>
                <a:gd name="connsiteY30" fmla="*/ 900113 h 1152525"/>
                <a:gd name="connsiteX31" fmla="*/ 278606 w 1226344"/>
                <a:gd name="connsiteY31" fmla="*/ 897732 h 1152525"/>
                <a:gd name="connsiteX32" fmla="*/ 290512 w 1226344"/>
                <a:gd name="connsiteY32" fmla="*/ 938213 h 1152525"/>
                <a:gd name="connsiteX33" fmla="*/ 302419 w 1226344"/>
                <a:gd name="connsiteY33" fmla="*/ 938213 h 1152525"/>
                <a:gd name="connsiteX34" fmla="*/ 321469 w 1226344"/>
                <a:gd name="connsiteY34" fmla="*/ 962025 h 1152525"/>
                <a:gd name="connsiteX35" fmla="*/ 338137 w 1226344"/>
                <a:gd name="connsiteY35" fmla="*/ 957263 h 1152525"/>
                <a:gd name="connsiteX36" fmla="*/ 359569 w 1226344"/>
                <a:gd name="connsiteY36" fmla="*/ 942975 h 1152525"/>
                <a:gd name="connsiteX37" fmla="*/ 483394 w 1226344"/>
                <a:gd name="connsiteY37" fmla="*/ 954882 h 1152525"/>
                <a:gd name="connsiteX38" fmla="*/ 516731 w 1226344"/>
                <a:gd name="connsiteY38" fmla="*/ 947738 h 1152525"/>
                <a:gd name="connsiteX39" fmla="*/ 545306 w 1226344"/>
                <a:gd name="connsiteY39" fmla="*/ 964407 h 1152525"/>
                <a:gd name="connsiteX40" fmla="*/ 561975 w 1226344"/>
                <a:gd name="connsiteY40" fmla="*/ 978694 h 1152525"/>
                <a:gd name="connsiteX41" fmla="*/ 604837 w 1226344"/>
                <a:gd name="connsiteY41" fmla="*/ 981075 h 1152525"/>
                <a:gd name="connsiteX42" fmla="*/ 640556 w 1226344"/>
                <a:gd name="connsiteY42" fmla="*/ 1021557 h 1152525"/>
                <a:gd name="connsiteX43" fmla="*/ 659606 w 1226344"/>
                <a:gd name="connsiteY43" fmla="*/ 1019175 h 1152525"/>
                <a:gd name="connsiteX44" fmla="*/ 702469 w 1226344"/>
                <a:gd name="connsiteY44" fmla="*/ 976313 h 1152525"/>
                <a:gd name="connsiteX45" fmla="*/ 735806 w 1226344"/>
                <a:gd name="connsiteY45" fmla="*/ 1000125 h 1152525"/>
                <a:gd name="connsiteX46" fmla="*/ 752475 w 1226344"/>
                <a:gd name="connsiteY46" fmla="*/ 1023938 h 1152525"/>
                <a:gd name="connsiteX47" fmla="*/ 785812 w 1226344"/>
                <a:gd name="connsiteY47" fmla="*/ 1021557 h 1152525"/>
                <a:gd name="connsiteX48" fmla="*/ 819150 w 1226344"/>
                <a:gd name="connsiteY48" fmla="*/ 1042988 h 1152525"/>
                <a:gd name="connsiteX49" fmla="*/ 823912 w 1226344"/>
                <a:gd name="connsiteY49" fmla="*/ 1064419 h 1152525"/>
                <a:gd name="connsiteX50" fmla="*/ 842962 w 1226344"/>
                <a:gd name="connsiteY50" fmla="*/ 1066800 h 1152525"/>
                <a:gd name="connsiteX51" fmla="*/ 904875 w 1226344"/>
                <a:gd name="connsiteY51" fmla="*/ 1073944 h 1152525"/>
                <a:gd name="connsiteX52" fmla="*/ 933450 w 1226344"/>
                <a:gd name="connsiteY52" fmla="*/ 1112044 h 1152525"/>
                <a:gd name="connsiteX53" fmla="*/ 938212 w 1226344"/>
                <a:gd name="connsiteY53" fmla="*/ 1140619 h 1152525"/>
                <a:gd name="connsiteX54" fmla="*/ 940594 w 1226344"/>
                <a:gd name="connsiteY54" fmla="*/ 1152525 h 1152525"/>
                <a:gd name="connsiteX55" fmla="*/ 1042987 w 1226344"/>
                <a:gd name="connsiteY55" fmla="*/ 1150144 h 1152525"/>
                <a:gd name="connsiteX56" fmla="*/ 1071562 w 1226344"/>
                <a:gd name="connsiteY56" fmla="*/ 1069182 h 1152525"/>
                <a:gd name="connsiteX57" fmla="*/ 1062037 w 1226344"/>
                <a:gd name="connsiteY57" fmla="*/ 1045369 h 1152525"/>
                <a:gd name="connsiteX58" fmla="*/ 1059656 w 1226344"/>
                <a:gd name="connsiteY58" fmla="*/ 1012032 h 1152525"/>
                <a:gd name="connsiteX59" fmla="*/ 1066800 w 1226344"/>
                <a:gd name="connsiteY59" fmla="*/ 992982 h 1152525"/>
                <a:gd name="connsiteX60" fmla="*/ 1083469 w 1226344"/>
                <a:gd name="connsiteY60" fmla="*/ 973932 h 1152525"/>
                <a:gd name="connsiteX61" fmla="*/ 1107281 w 1226344"/>
                <a:gd name="connsiteY61" fmla="*/ 964407 h 1152525"/>
                <a:gd name="connsiteX62" fmla="*/ 1133475 w 1226344"/>
                <a:gd name="connsiteY62" fmla="*/ 921544 h 1152525"/>
                <a:gd name="connsiteX63" fmla="*/ 1150144 w 1226344"/>
                <a:gd name="connsiteY63" fmla="*/ 921544 h 1152525"/>
                <a:gd name="connsiteX64" fmla="*/ 1197769 w 1226344"/>
                <a:gd name="connsiteY64" fmla="*/ 940594 h 1152525"/>
                <a:gd name="connsiteX65" fmla="*/ 1226344 w 1226344"/>
                <a:gd name="connsiteY65" fmla="*/ 904875 h 1152525"/>
                <a:gd name="connsiteX66" fmla="*/ 1195387 w 1226344"/>
                <a:gd name="connsiteY66" fmla="*/ 852488 h 1152525"/>
                <a:gd name="connsiteX67" fmla="*/ 1159669 w 1226344"/>
                <a:gd name="connsiteY67" fmla="*/ 804863 h 1152525"/>
                <a:gd name="connsiteX68" fmla="*/ 1162050 w 1226344"/>
                <a:gd name="connsiteY68" fmla="*/ 762000 h 1152525"/>
                <a:gd name="connsiteX69" fmla="*/ 1216819 w 1226344"/>
                <a:gd name="connsiteY69" fmla="*/ 702469 h 1152525"/>
                <a:gd name="connsiteX70" fmla="*/ 1219200 w 1226344"/>
                <a:gd name="connsiteY70" fmla="*/ 676275 h 1152525"/>
                <a:gd name="connsiteX71" fmla="*/ 1181100 w 1226344"/>
                <a:gd name="connsiteY71" fmla="*/ 661988 h 1152525"/>
                <a:gd name="connsiteX72" fmla="*/ 1150144 w 1226344"/>
                <a:gd name="connsiteY72" fmla="*/ 635794 h 1152525"/>
                <a:gd name="connsiteX73" fmla="*/ 1133475 w 1226344"/>
                <a:gd name="connsiteY73" fmla="*/ 602457 h 1152525"/>
                <a:gd name="connsiteX74" fmla="*/ 1083469 w 1226344"/>
                <a:gd name="connsiteY74" fmla="*/ 604838 h 1152525"/>
                <a:gd name="connsiteX75" fmla="*/ 1033462 w 1226344"/>
                <a:gd name="connsiteY75" fmla="*/ 604838 h 1152525"/>
                <a:gd name="connsiteX76" fmla="*/ 1014412 w 1226344"/>
                <a:gd name="connsiteY76" fmla="*/ 583407 h 1152525"/>
                <a:gd name="connsiteX77" fmla="*/ 950119 w 1226344"/>
                <a:gd name="connsiteY77" fmla="*/ 578644 h 1152525"/>
                <a:gd name="connsiteX78" fmla="*/ 933450 w 1226344"/>
                <a:gd name="connsiteY78" fmla="*/ 561975 h 1152525"/>
                <a:gd name="connsiteX79" fmla="*/ 933450 w 1226344"/>
                <a:gd name="connsiteY79" fmla="*/ 547688 h 1152525"/>
                <a:gd name="connsiteX80" fmla="*/ 859631 w 1226344"/>
                <a:gd name="connsiteY80" fmla="*/ 511969 h 1152525"/>
                <a:gd name="connsiteX81" fmla="*/ 850106 w 1226344"/>
                <a:gd name="connsiteY81" fmla="*/ 492919 h 1152525"/>
                <a:gd name="connsiteX82" fmla="*/ 828675 w 1226344"/>
                <a:gd name="connsiteY82" fmla="*/ 476250 h 1152525"/>
                <a:gd name="connsiteX83" fmla="*/ 795337 w 1226344"/>
                <a:gd name="connsiteY83" fmla="*/ 478632 h 1152525"/>
                <a:gd name="connsiteX84" fmla="*/ 773906 w 1226344"/>
                <a:gd name="connsiteY84" fmla="*/ 471488 h 1152525"/>
                <a:gd name="connsiteX85" fmla="*/ 728662 w 1226344"/>
                <a:gd name="connsiteY85" fmla="*/ 428625 h 1152525"/>
                <a:gd name="connsiteX86" fmla="*/ 700087 w 1226344"/>
                <a:gd name="connsiteY86" fmla="*/ 421482 h 1152525"/>
                <a:gd name="connsiteX87" fmla="*/ 666750 w 1226344"/>
                <a:gd name="connsiteY87" fmla="*/ 383382 h 1152525"/>
                <a:gd name="connsiteX88" fmla="*/ 626269 w 1226344"/>
                <a:gd name="connsiteY88" fmla="*/ 369094 h 1152525"/>
                <a:gd name="connsiteX89" fmla="*/ 585787 w 1226344"/>
                <a:gd name="connsiteY89" fmla="*/ 335757 h 1152525"/>
                <a:gd name="connsiteX90" fmla="*/ 564356 w 1226344"/>
                <a:gd name="connsiteY90" fmla="*/ 311944 h 1152525"/>
                <a:gd name="connsiteX91" fmla="*/ 550069 w 1226344"/>
                <a:gd name="connsiteY91" fmla="*/ 330994 h 1152525"/>
                <a:gd name="connsiteX92" fmla="*/ 478631 w 1226344"/>
                <a:gd name="connsiteY92" fmla="*/ 328613 h 1152525"/>
                <a:gd name="connsiteX93" fmla="*/ 330994 w 1226344"/>
                <a:gd name="connsiteY93" fmla="*/ 230982 h 1152525"/>
                <a:gd name="connsiteX94" fmla="*/ 259556 w 1226344"/>
                <a:gd name="connsiteY94" fmla="*/ 254794 h 1152525"/>
                <a:gd name="connsiteX95" fmla="*/ 221456 w 1226344"/>
                <a:gd name="connsiteY95" fmla="*/ 245269 h 1152525"/>
                <a:gd name="connsiteX96" fmla="*/ 238125 w 1226344"/>
                <a:gd name="connsiteY96" fmla="*/ 150019 h 1152525"/>
                <a:gd name="connsiteX97" fmla="*/ 228600 w 1226344"/>
                <a:gd name="connsiteY97" fmla="*/ 95250 h 1152525"/>
                <a:gd name="connsiteX98" fmla="*/ 197644 w 1226344"/>
                <a:gd name="connsiteY98" fmla="*/ 78582 h 1152525"/>
                <a:gd name="connsiteX99" fmla="*/ 145256 w 1226344"/>
                <a:gd name="connsiteY99" fmla="*/ 0 h 1152525"/>
                <a:gd name="connsiteX100" fmla="*/ 88106 w 1226344"/>
                <a:gd name="connsiteY100" fmla="*/ 30957 h 1152525"/>
                <a:gd name="connsiteX101" fmla="*/ 83344 w 1226344"/>
                <a:gd name="connsiteY101" fmla="*/ 54769 h 1152525"/>
                <a:gd name="connsiteX102" fmla="*/ 90487 w 1226344"/>
                <a:gd name="connsiteY102" fmla="*/ 100013 h 1152525"/>
                <a:gd name="connsiteX103" fmla="*/ 71437 w 1226344"/>
                <a:gd name="connsiteY103" fmla="*/ 135732 h 1152525"/>
                <a:gd name="connsiteX104" fmla="*/ 66675 w 1226344"/>
                <a:gd name="connsiteY104" fmla="*/ 145257 h 1152525"/>
                <a:gd name="connsiteX105" fmla="*/ 97631 w 1226344"/>
                <a:gd name="connsiteY105" fmla="*/ 185738 h 1152525"/>
                <a:gd name="connsiteX106" fmla="*/ 83344 w 1226344"/>
                <a:gd name="connsiteY106" fmla="*/ 223838 h 1152525"/>
                <a:gd name="connsiteX107" fmla="*/ 59531 w 1226344"/>
                <a:gd name="connsiteY107" fmla="*/ 240507 h 1152525"/>
                <a:gd name="connsiteX108" fmla="*/ 69056 w 1226344"/>
                <a:gd name="connsiteY108" fmla="*/ 309563 h 1152525"/>
                <a:gd name="connsiteX109" fmla="*/ 92869 w 1226344"/>
                <a:gd name="connsiteY109" fmla="*/ 321469 h 1152525"/>
                <a:gd name="connsiteX110" fmla="*/ 85725 w 1226344"/>
                <a:gd name="connsiteY110" fmla="*/ 369094 h 1152525"/>
                <a:gd name="connsiteX111" fmla="*/ 42862 w 1226344"/>
                <a:gd name="connsiteY111" fmla="*/ 421482 h 1152525"/>
                <a:gd name="connsiteX112" fmla="*/ 0 w 1226344"/>
                <a:gd name="connsiteY112" fmla="*/ 452438 h 1152525"/>
                <a:gd name="connsiteX0" fmla="*/ 0 w 1226344"/>
                <a:gd name="connsiteY0" fmla="*/ 452438 h 1152525"/>
                <a:gd name="connsiteX1" fmla="*/ 28575 w 1226344"/>
                <a:gd name="connsiteY1" fmla="*/ 526257 h 1152525"/>
                <a:gd name="connsiteX2" fmla="*/ 73819 w 1226344"/>
                <a:gd name="connsiteY2" fmla="*/ 564357 h 1152525"/>
                <a:gd name="connsiteX3" fmla="*/ 109537 w 1226344"/>
                <a:gd name="connsiteY3" fmla="*/ 657225 h 1152525"/>
                <a:gd name="connsiteX4" fmla="*/ 128587 w 1226344"/>
                <a:gd name="connsiteY4" fmla="*/ 685800 h 1152525"/>
                <a:gd name="connsiteX5" fmla="*/ 142875 w 1226344"/>
                <a:gd name="connsiteY5" fmla="*/ 666750 h 1152525"/>
                <a:gd name="connsiteX6" fmla="*/ 142875 w 1226344"/>
                <a:gd name="connsiteY6" fmla="*/ 633413 h 1152525"/>
                <a:gd name="connsiteX7" fmla="*/ 180975 w 1226344"/>
                <a:gd name="connsiteY7" fmla="*/ 666750 h 1152525"/>
                <a:gd name="connsiteX8" fmla="*/ 240506 w 1226344"/>
                <a:gd name="connsiteY8" fmla="*/ 673894 h 1152525"/>
                <a:gd name="connsiteX9" fmla="*/ 271462 w 1226344"/>
                <a:gd name="connsiteY9" fmla="*/ 702469 h 1152525"/>
                <a:gd name="connsiteX10" fmla="*/ 326231 w 1226344"/>
                <a:gd name="connsiteY10" fmla="*/ 721519 h 1152525"/>
                <a:gd name="connsiteX11" fmla="*/ 338137 w 1226344"/>
                <a:gd name="connsiteY11" fmla="*/ 762000 h 1152525"/>
                <a:gd name="connsiteX12" fmla="*/ 321469 w 1226344"/>
                <a:gd name="connsiteY12" fmla="*/ 781050 h 1152525"/>
                <a:gd name="connsiteX13" fmla="*/ 311944 w 1226344"/>
                <a:gd name="connsiteY13" fmla="*/ 807244 h 1152525"/>
                <a:gd name="connsiteX14" fmla="*/ 266700 w 1226344"/>
                <a:gd name="connsiteY14" fmla="*/ 826294 h 1152525"/>
                <a:gd name="connsiteX15" fmla="*/ 219075 w 1226344"/>
                <a:gd name="connsiteY15" fmla="*/ 900113 h 1152525"/>
                <a:gd name="connsiteX16" fmla="*/ 204787 w 1226344"/>
                <a:gd name="connsiteY16" fmla="*/ 909638 h 1152525"/>
                <a:gd name="connsiteX17" fmla="*/ 192881 w 1226344"/>
                <a:gd name="connsiteY17" fmla="*/ 973932 h 1152525"/>
                <a:gd name="connsiteX18" fmla="*/ 152400 w 1226344"/>
                <a:gd name="connsiteY18" fmla="*/ 1042988 h 1152525"/>
                <a:gd name="connsiteX19" fmla="*/ 157162 w 1226344"/>
                <a:gd name="connsiteY19" fmla="*/ 1071563 h 1152525"/>
                <a:gd name="connsiteX20" fmla="*/ 204787 w 1226344"/>
                <a:gd name="connsiteY20" fmla="*/ 1083469 h 1152525"/>
                <a:gd name="connsiteX21" fmla="*/ 233362 w 1226344"/>
                <a:gd name="connsiteY21" fmla="*/ 1133475 h 1152525"/>
                <a:gd name="connsiteX22" fmla="*/ 247650 w 1226344"/>
                <a:gd name="connsiteY22" fmla="*/ 1133475 h 1152525"/>
                <a:gd name="connsiteX23" fmla="*/ 266700 w 1226344"/>
                <a:gd name="connsiteY23" fmla="*/ 1102519 h 1152525"/>
                <a:gd name="connsiteX24" fmla="*/ 257175 w 1226344"/>
                <a:gd name="connsiteY24" fmla="*/ 1081088 h 1152525"/>
                <a:gd name="connsiteX25" fmla="*/ 230981 w 1226344"/>
                <a:gd name="connsiteY25" fmla="*/ 1076325 h 1152525"/>
                <a:gd name="connsiteX26" fmla="*/ 230981 w 1226344"/>
                <a:gd name="connsiteY26" fmla="*/ 1052513 h 1152525"/>
                <a:gd name="connsiteX27" fmla="*/ 228600 w 1226344"/>
                <a:gd name="connsiteY27" fmla="*/ 1009650 h 1152525"/>
                <a:gd name="connsiteX28" fmla="*/ 216694 w 1226344"/>
                <a:gd name="connsiteY28" fmla="*/ 976313 h 1152525"/>
                <a:gd name="connsiteX29" fmla="*/ 223837 w 1226344"/>
                <a:gd name="connsiteY29" fmla="*/ 940594 h 1152525"/>
                <a:gd name="connsiteX30" fmla="*/ 266700 w 1226344"/>
                <a:gd name="connsiteY30" fmla="*/ 900113 h 1152525"/>
                <a:gd name="connsiteX31" fmla="*/ 278606 w 1226344"/>
                <a:gd name="connsiteY31" fmla="*/ 897732 h 1152525"/>
                <a:gd name="connsiteX32" fmla="*/ 290512 w 1226344"/>
                <a:gd name="connsiteY32" fmla="*/ 938213 h 1152525"/>
                <a:gd name="connsiteX33" fmla="*/ 302419 w 1226344"/>
                <a:gd name="connsiteY33" fmla="*/ 938213 h 1152525"/>
                <a:gd name="connsiteX34" fmla="*/ 321469 w 1226344"/>
                <a:gd name="connsiteY34" fmla="*/ 962025 h 1152525"/>
                <a:gd name="connsiteX35" fmla="*/ 338137 w 1226344"/>
                <a:gd name="connsiteY35" fmla="*/ 957263 h 1152525"/>
                <a:gd name="connsiteX36" fmla="*/ 359569 w 1226344"/>
                <a:gd name="connsiteY36" fmla="*/ 942975 h 1152525"/>
                <a:gd name="connsiteX37" fmla="*/ 483394 w 1226344"/>
                <a:gd name="connsiteY37" fmla="*/ 954882 h 1152525"/>
                <a:gd name="connsiteX38" fmla="*/ 516731 w 1226344"/>
                <a:gd name="connsiteY38" fmla="*/ 947738 h 1152525"/>
                <a:gd name="connsiteX39" fmla="*/ 545306 w 1226344"/>
                <a:gd name="connsiteY39" fmla="*/ 964407 h 1152525"/>
                <a:gd name="connsiteX40" fmla="*/ 561975 w 1226344"/>
                <a:gd name="connsiteY40" fmla="*/ 978694 h 1152525"/>
                <a:gd name="connsiteX41" fmla="*/ 604837 w 1226344"/>
                <a:gd name="connsiteY41" fmla="*/ 981075 h 1152525"/>
                <a:gd name="connsiteX42" fmla="*/ 640556 w 1226344"/>
                <a:gd name="connsiteY42" fmla="*/ 1021557 h 1152525"/>
                <a:gd name="connsiteX43" fmla="*/ 659606 w 1226344"/>
                <a:gd name="connsiteY43" fmla="*/ 1019175 h 1152525"/>
                <a:gd name="connsiteX44" fmla="*/ 702469 w 1226344"/>
                <a:gd name="connsiteY44" fmla="*/ 976313 h 1152525"/>
                <a:gd name="connsiteX45" fmla="*/ 735806 w 1226344"/>
                <a:gd name="connsiteY45" fmla="*/ 1000125 h 1152525"/>
                <a:gd name="connsiteX46" fmla="*/ 752475 w 1226344"/>
                <a:gd name="connsiteY46" fmla="*/ 1023938 h 1152525"/>
                <a:gd name="connsiteX47" fmla="*/ 785812 w 1226344"/>
                <a:gd name="connsiteY47" fmla="*/ 1021557 h 1152525"/>
                <a:gd name="connsiteX48" fmla="*/ 819150 w 1226344"/>
                <a:gd name="connsiteY48" fmla="*/ 1042988 h 1152525"/>
                <a:gd name="connsiteX49" fmla="*/ 823912 w 1226344"/>
                <a:gd name="connsiteY49" fmla="*/ 1064419 h 1152525"/>
                <a:gd name="connsiteX50" fmla="*/ 842962 w 1226344"/>
                <a:gd name="connsiteY50" fmla="*/ 1066800 h 1152525"/>
                <a:gd name="connsiteX51" fmla="*/ 904875 w 1226344"/>
                <a:gd name="connsiteY51" fmla="*/ 1073944 h 1152525"/>
                <a:gd name="connsiteX52" fmla="*/ 933450 w 1226344"/>
                <a:gd name="connsiteY52" fmla="*/ 1112044 h 1152525"/>
                <a:gd name="connsiteX53" fmla="*/ 938212 w 1226344"/>
                <a:gd name="connsiteY53" fmla="*/ 1140619 h 1152525"/>
                <a:gd name="connsiteX54" fmla="*/ 940594 w 1226344"/>
                <a:gd name="connsiteY54" fmla="*/ 1152525 h 1152525"/>
                <a:gd name="connsiteX55" fmla="*/ 990600 w 1226344"/>
                <a:gd name="connsiteY55" fmla="*/ 1150144 h 1152525"/>
                <a:gd name="connsiteX56" fmla="*/ 1042987 w 1226344"/>
                <a:gd name="connsiteY56" fmla="*/ 1150144 h 1152525"/>
                <a:gd name="connsiteX57" fmla="*/ 1071562 w 1226344"/>
                <a:gd name="connsiteY57" fmla="*/ 1069182 h 1152525"/>
                <a:gd name="connsiteX58" fmla="*/ 1062037 w 1226344"/>
                <a:gd name="connsiteY58" fmla="*/ 1045369 h 1152525"/>
                <a:gd name="connsiteX59" fmla="*/ 1059656 w 1226344"/>
                <a:gd name="connsiteY59" fmla="*/ 1012032 h 1152525"/>
                <a:gd name="connsiteX60" fmla="*/ 1066800 w 1226344"/>
                <a:gd name="connsiteY60" fmla="*/ 992982 h 1152525"/>
                <a:gd name="connsiteX61" fmla="*/ 1083469 w 1226344"/>
                <a:gd name="connsiteY61" fmla="*/ 973932 h 1152525"/>
                <a:gd name="connsiteX62" fmla="*/ 1107281 w 1226344"/>
                <a:gd name="connsiteY62" fmla="*/ 964407 h 1152525"/>
                <a:gd name="connsiteX63" fmla="*/ 1133475 w 1226344"/>
                <a:gd name="connsiteY63" fmla="*/ 921544 h 1152525"/>
                <a:gd name="connsiteX64" fmla="*/ 1150144 w 1226344"/>
                <a:gd name="connsiteY64" fmla="*/ 921544 h 1152525"/>
                <a:gd name="connsiteX65" fmla="*/ 1197769 w 1226344"/>
                <a:gd name="connsiteY65" fmla="*/ 940594 h 1152525"/>
                <a:gd name="connsiteX66" fmla="*/ 1226344 w 1226344"/>
                <a:gd name="connsiteY66" fmla="*/ 904875 h 1152525"/>
                <a:gd name="connsiteX67" fmla="*/ 1195387 w 1226344"/>
                <a:gd name="connsiteY67" fmla="*/ 852488 h 1152525"/>
                <a:gd name="connsiteX68" fmla="*/ 1159669 w 1226344"/>
                <a:gd name="connsiteY68" fmla="*/ 804863 h 1152525"/>
                <a:gd name="connsiteX69" fmla="*/ 1162050 w 1226344"/>
                <a:gd name="connsiteY69" fmla="*/ 762000 h 1152525"/>
                <a:gd name="connsiteX70" fmla="*/ 1216819 w 1226344"/>
                <a:gd name="connsiteY70" fmla="*/ 702469 h 1152525"/>
                <a:gd name="connsiteX71" fmla="*/ 1219200 w 1226344"/>
                <a:gd name="connsiteY71" fmla="*/ 676275 h 1152525"/>
                <a:gd name="connsiteX72" fmla="*/ 1181100 w 1226344"/>
                <a:gd name="connsiteY72" fmla="*/ 661988 h 1152525"/>
                <a:gd name="connsiteX73" fmla="*/ 1150144 w 1226344"/>
                <a:gd name="connsiteY73" fmla="*/ 635794 h 1152525"/>
                <a:gd name="connsiteX74" fmla="*/ 1133475 w 1226344"/>
                <a:gd name="connsiteY74" fmla="*/ 602457 h 1152525"/>
                <a:gd name="connsiteX75" fmla="*/ 1083469 w 1226344"/>
                <a:gd name="connsiteY75" fmla="*/ 604838 h 1152525"/>
                <a:gd name="connsiteX76" fmla="*/ 1033462 w 1226344"/>
                <a:gd name="connsiteY76" fmla="*/ 604838 h 1152525"/>
                <a:gd name="connsiteX77" fmla="*/ 1014412 w 1226344"/>
                <a:gd name="connsiteY77" fmla="*/ 583407 h 1152525"/>
                <a:gd name="connsiteX78" fmla="*/ 950119 w 1226344"/>
                <a:gd name="connsiteY78" fmla="*/ 578644 h 1152525"/>
                <a:gd name="connsiteX79" fmla="*/ 933450 w 1226344"/>
                <a:gd name="connsiteY79" fmla="*/ 561975 h 1152525"/>
                <a:gd name="connsiteX80" fmla="*/ 933450 w 1226344"/>
                <a:gd name="connsiteY80" fmla="*/ 547688 h 1152525"/>
                <a:gd name="connsiteX81" fmla="*/ 859631 w 1226344"/>
                <a:gd name="connsiteY81" fmla="*/ 511969 h 1152525"/>
                <a:gd name="connsiteX82" fmla="*/ 850106 w 1226344"/>
                <a:gd name="connsiteY82" fmla="*/ 492919 h 1152525"/>
                <a:gd name="connsiteX83" fmla="*/ 828675 w 1226344"/>
                <a:gd name="connsiteY83" fmla="*/ 476250 h 1152525"/>
                <a:gd name="connsiteX84" fmla="*/ 795337 w 1226344"/>
                <a:gd name="connsiteY84" fmla="*/ 478632 h 1152525"/>
                <a:gd name="connsiteX85" fmla="*/ 773906 w 1226344"/>
                <a:gd name="connsiteY85" fmla="*/ 471488 h 1152525"/>
                <a:gd name="connsiteX86" fmla="*/ 728662 w 1226344"/>
                <a:gd name="connsiteY86" fmla="*/ 428625 h 1152525"/>
                <a:gd name="connsiteX87" fmla="*/ 700087 w 1226344"/>
                <a:gd name="connsiteY87" fmla="*/ 421482 h 1152525"/>
                <a:gd name="connsiteX88" fmla="*/ 666750 w 1226344"/>
                <a:gd name="connsiteY88" fmla="*/ 383382 h 1152525"/>
                <a:gd name="connsiteX89" fmla="*/ 626269 w 1226344"/>
                <a:gd name="connsiteY89" fmla="*/ 369094 h 1152525"/>
                <a:gd name="connsiteX90" fmla="*/ 585787 w 1226344"/>
                <a:gd name="connsiteY90" fmla="*/ 335757 h 1152525"/>
                <a:gd name="connsiteX91" fmla="*/ 564356 w 1226344"/>
                <a:gd name="connsiteY91" fmla="*/ 311944 h 1152525"/>
                <a:gd name="connsiteX92" fmla="*/ 550069 w 1226344"/>
                <a:gd name="connsiteY92" fmla="*/ 330994 h 1152525"/>
                <a:gd name="connsiteX93" fmla="*/ 478631 w 1226344"/>
                <a:gd name="connsiteY93" fmla="*/ 328613 h 1152525"/>
                <a:gd name="connsiteX94" fmla="*/ 330994 w 1226344"/>
                <a:gd name="connsiteY94" fmla="*/ 230982 h 1152525"/>
                <a:gd name="connsiteX95" fmla="*/ 259556 w 1226344"/>
                <a:gd name="connsiteY95" fmla="*/ 254794 h 1152525"/>
                <a:gd name="connsiteX96" fmla="*/ 221456 w 1226344"/>
                <a:gd name="connsiteY96" fmla="*/ 245269 h 1152525"/>
                <a:gd name="connsiteX97" fmla="*/ 238125 w 1226344"/>
                <a:gd name="connsiteY97" fmla="*/ 150019 h 1152525"/>
                <a:gd name="connsiteX98" fmla="*/ 228600 w 1226344"/>
                <a:gd name="connsiteY98" fmla="*/ 95250 h 1152525"/>
                <a:gd name="connsiteX99" fmla="*/ 197644 w 1226344"/>
                <a:gd name="connsiteY99" fmla="*/ 78582 h 1152525"/>
                <a:gd name="connsiteX100" fmla="*/ 145256 w 1226344"/>
                <a:gd name="connsiteY100" fmla="*/ 0 h 1152525"/>
                <a:gd name="connsiteX101" fmla="*/ 88106 w 1226344"/>
                <a:gd name="connsiteY101" fmla="*/ 30957 h 1152525"/>
                <a:gd name="connsiteX102" fmla="*/ 83344 w 1226344"/>
                <a:gd name="connsiteY102" fmla="*/ 54769 h 1152525"/>
                <a:gd name="connsiteX103" fmla="*/ 90487 w 1226344"/>
                <a:gd name="connsiteY103" fmla="*/ 100013 h 1152525"/>
                <a:gd name="connsiteX104" fmla="*/ 71437 w 1226344"/>
                <a:gd name="connsiteY104" fmla="*/ 135732 h 1152525"/>
                <a:gd name="connsiteX105" fmla="*/ 66675 w 1226344"/>
                <a:gd name="connsiteY105" fmla="*/ 145257 h 1152525"/>
                <a:gd name="connsiteX106" fmla="*/ 97631 w 1226344"/>
                <a:gd name="connsiteY106" fmla="*/ 185738 h 1152525"/>
                <a:gd name="connsiteX107" fmla="*/ 83344 w 1226344"/>
                <a:gd name="connsiteY107" fmla="*/ 223838 h 1152525"/>
                <a:gd name="connsiteX108" fmla="*/ 59531 w 1226344"/>
                <a:gd name="connsiteY108" fmla="*/ 240507 h 1152525"/>
                <a:gd name="connsiteX109" fmla="*/ 69056 w 1226344"/>
                <a:gd name="connsiteY109" fmla="*/ 309563 h 1152525"/>
                <a:gd name="connsiteX110" fmla="*/ 92869 w 1226344"/>
                <a:gd name="connsiteY110" fmla="*/ 321469 h 1152525"/>
                <a:gd name="connsiteX111" fmla="*/ 85725 w 1226344"/>
                <a:gd name="connsiteY111" fmla="*/ 369094 h 1152525"/>
                <a:gd name="connsiteX112" fmla="*/ 42862 w 1226344"/>
                <a:gd name="connsiteY112" fmla="*/ 421482 h 1152525"/>
                <a:gd name="connsiteX113" fmla="*/ 0 w 1226344"/>
                <a:gd name="connsiteY113" fmla="*/ 452438 h 1152525"/>
                <a:gd name="connsiteX0" fmla="*/ 0 w 1226344"/>
                <a:gd name="connsiteY0" fmla="*/ 452438 h 1200150"/>
                <a:gd name="connsiteX1" fmla="*/ 28575 w 1226344"/>
                <a:gd name="connsiteY1" fmla="*/ 526257 h 1200150"/>
                <a:gd name="connsiteX2" fmla="*/ 73819 w 1226344"/>
                <a:gd name="connsiteY2" fmla="*/ 564357 h 1200150"/>
                <a:gd name="connsiteX3" fmla="*/ 109537 w 1226344"/>
                <a:gd name="connsiteY3" fmla="*/ 657225 h 1200150"/>
                <a:gd name="connsiteX4" fmla="*/ 128587 w 1226344"/>
                <a:gd name="connsiteY4" fmla="*/ 685800 h 1200150"/>
                <a:gd name="connsiteX5" fmla="*/ 142875 w 1226344"/>
                <a:gd name="connsiteY5" fmla="*/ 666750 h 1200150"/>
                <a:gd name="connsiteX6" fmla="*/ 142875 w 1226344"/>
                <a:gd name="connsiteY6" fmla="*/ 633413 h 1200150"/>
                <a:gd name="connsiteX7" fmla="*/ 180975 w 1226344"/>
                <a:gd name="connsiteY7" fmla="*/ 666750 h 1200150"/>
                <a:gd name="connsiteX8" fmla="*/ 240506 w 1226344"/>
                <a:gd name="connsiteY8" fmla="*/ 673894 h 1200150"/>
                <a:gd name="connsiteX9" fmla="*/ 271462 w 1226344"/>
                <a:gd name="connsiteY9" fmla="*/ 702469 h 1200150"/>
                <a:gd name="connsiteX10" fmla="*/ 326231 w 1226344"/>
                <a:gd name="connsiteY10" fmla="*/ 721519 h 1200150"/>
                <a:gd name="connsiteX11" fmla="*/ 338137 w 1226344"/>
                <a:gd name="connsiteY11" fmla="*/ 762000 h 1200150"/>
                <a:gd name="connsiteX12" fmla="*/ 321469 w 1226344"/>
                <a:gd name="connsiteY12" fmla="*/ 781050 h 1200150"/>
                <a:gd name="connsiteX13" fmla="*/ 311944 w 1226344"/>
                <a:gd name="connsiteY13" fmla="*/ 807244 h 1200150"/>
                <a:gd name="connsiteX14" fmla="*/ 266700 w 1226344"/>
                <a:gd name="connsiteY14" fmla="*/ 826294 h 1200150"/>
                <a:gd name="connsiteX15" fmla="*/ 219075 w 1226344"/>
                <a:gd name="connsiteY15" fmla="*/ 900113 h 1200150"/>
                <a:gd name="connsiteX16" fmla="*/ 204787 w 1226344"/>
                <a:gd name="connsiteY16" fmla="*/ 909638 h 1200150"/>
                <a:gd name="connsiteX17" fmla="*/ 192881 w 1226344"/>
                <a:gd name="connsiteY17" fmla="*/ 973932 h 1200150"/>
                <a:gd name="connsiteX18" fmla="*/ 152400 w 1226344"/>
                <a:gd name="connsiteY18" fmla="*/ 1042988 h 1200150"/>
                <a:gd name="connsiteX19" fmla="*/ 157162 w 1226344"/>
                <a:gd name="connsiteY19" fmla="*/ 1071563 h 1200150"/>
                <a:gd name="connsiteX20" fmla="*/ 204787 w 1226344"/>
                <a:gd name="connsiteY20" fmla="*/ 1083469 h 1200150"/>
                <a:gd name="connsiteX21" fmla="*/ 233362 w 1226344"/>
                <a:gd name="connsiteY21" fmla="*/ 1133475 h 1200150"/>
                <a:gd name="connsiteX22" fmla="*/ 247650 w 1226344"/>
                <a:gd name="connsiteY22" fmla="*/ 1133475 h 1200150"/>
                <a:gd name="connsiteX23" fmla="*/ 266700 w 1226344"/>
                <a:gd name="connsiteY23" fmla="*/ 1102519 h 1200150"/>
                <a:gd name="connsiteX24" fmla="*/ 257175 w 1226344"/>
                <a:gd name="connsiteY24" fmla="*/ 1081088 h 1200150"/>
                <a:gd name="connsiteX25" fmla="*/ 230981 w 1226344"/>
                <a:gd name="connsiteY25" fmla="*/ 1076325 h 1200150"/>
                <a:gd name="connsiteX26" fmla="*/ 230981 w 1226344"/>
                <a:gd name="connsiteY26" fmla="*/ 1052513 h 1200150"/>
                <a:gd name="connsiteX27" fmla="*/ 228600 w 1226344"/>
                <a:gd name="connsiteY27" fmla="*/ 1009650 h 1200150"/>
                <a:gd name="connsiteX28" fmla="*/ 216694 w 1226344"/>
                <a:gd name="connsiteY28" fmla="*/ 976313 h 1200150"/>
                <a:gd name="connsiteX29" fmla="*/ 223837 w 1226344"/>
                <a:gd name="connsiteY29" fmla="*/ 940594 h 1200150"/>
                <a:gd name="connsiteX30" fmla="*/ 266700 w 1226344"/>
                <a:gd name="connsiteY30" fmla="*/ 900113 h 1200150"/>
                <a:gd name="connsiteX31" fmla="*/ 278606 w 1226344"/>
                <a:gd name="connsiteY31" fmla="*/ 897732 h 1200150"/>
                <a:gd name="connsiteX32" fmla="*/ 290512 w 1226344"/>
                <a:gd name="connsiteY32" fmla="*/ 938213 h 1200150"/>
                <a:gd name="connsiteX33" fmla="*/ 302419 w 1226344"/>
                <a:gd name="connsiteY33" fmla="*/ 938213 h 1200150"/>
                <a:gd name="connsiteX34" fmla="*/ 321469 w 1226344"/>
                <a:gd name="connsiteY34" fmla="*/ 962025 h 1200150"/>
                <a:gd name="connsiteX35" fmla="*/ 338137 w 1226344"/>
                <a:gd name="connsiteY35" fmla="*/ 957263 h 1200150"/>
                <a:gd name="connsiteX36" fmla="*/ 359569 w 1226344"/>
                <a:gd name="connsiteY36" fmla="*/ 942975 h 1200150"/>
                <a:gd name="connsiteX37" fmla="*/ 483394 w 1226344"/>
                <a:gd name="connsiteY37" fmla="*/ 954882 h 1200150"/>
                <a:gd name="connsiteX38" fmla="*/ 516731 w 1226344"/>
                <a:gd name="connsiteY38" fmla="*/ 947738 h 1200150"/>
                <a:gd name="connsiteX39" fmla="*/ 545306 w 1226344"/>
                <a:gd name="connsiteY39" fmla="*/ 964407 h 1200150"/>
                <a:gd name="connsiteX40" fmla="*/ 561975 w 1226344"/>
                <a:gd name="connsiteY40" fmla="*/ 978694 h 1200150"/>
                <a:gd name="connsiteX41" fmla="*/ 604837 w 1226344"/>
                <a:gd name="connsiteY41" fmla="*/ 981075 h 1200150"/>
                <a:gd name="connsiteX42" fmla="*/ 640556 w 1226344"/>
                <a:gd name="connsiteY42" fmla="*/ 1021557 h 1200150"/>
                <a:gd name="connsiteX43" fmla="*/ 659606 w 1226344"/>
                <a:gd name="connsiteY43" fmla="*/ 1019175 h 1200150"/>
                <a:gd name="connsiteX44" fmla="*/ 702469 w 1226344"/>
                <a:gd name="connsiteY44" fmla="*/ 976313 h 1200150"/>
                <a:gd name="connsiteX45" fmla="*/ 735806 w 1226344"/>
                <a:gd name="connsiteY45" fmla="*/ 1000125 h 1200150"/>
                <a:gd name="connsiteX46" fmla="*/ 752475 w 1226344"/>
                <a:gd name="connsiteY46" fmla="*/ 1023938 h 1200150"/>
                <a:gd name="connsiteX47" fmla="*/ 785812 w 1226344"/>
                <a:gd name="connsiteY47" fmla="*/ 1021557 h 1200150"/>
                <a:gd name="connsiteX48" fmla="*/ 819150 w 1226344"/>
                <a:gd name="connsiteY48" fmla="*/ 1042988 h 1200150"/>
                <a:gd name="connsiteX49" fmla="*/ 823912 w 1226344"/>
                <a:gd name="connsiteY49" fmla="*/ 1064419 h 1200150"/>
                <a:gd name="connsiteX50" fmla="*/ 842962 w 1226344"/>
                <a:gd name="connsiteY50" fmla="*/ 1066800 h 1200150"/>
                <a:gd name="connsiteX51" fmla="*/ 904875 w 1226344"/>
                <a:gd name="connsiteY51" fmla="*/ 1073944 h 1200150"/>
                <a:gd name="connsiteX52" fmla="*/ 933450 w 1226344"/>
                <a:gd name="connsiteY52" fmla="*/ 1112044 h 1200150"/>
                <a:gd name="connsiteX53" fmla="*/ 938212 w 1226344"/>
                <a:gd name="connsiteY53" fmla="*/ 1140619 h 1200150"/>
                <a:gd name="connsiteX54" fmla="*/ 940594 w 1226344"/>
                <a:gd name="connsiteY54" fmla="*/ 1152525 h 1200150"/>
                <a:gd name="connsiteX55" fmla="*/ 954882 w 1226344"/>
                <a:gd name="connsiteY55" fmla="*/ 1200150 h 1200150"/>
                <a:gd name="connsiteX56" fmla="*/ 1042987 w 1226344"/>
                <a:gd name="connsiteY56" fmla="*/ 1150144 h 1200150"/>
                <a:gd name="connsiteX57" fmla="*/ 1071562 w 1226344"/>
                <a:gd name="connsiteY57" fmla="*/ 1069182 h 1200150"/>
                <a:gd name="connsiteX58" fmla="*/ 1062037 w 1226344"/>
                <a:gd name="connsiteY58" fmla="*/ 1045369 h 1200150"/>
                <a:gd name="connsiteX59" fmla="*/ 1059656 w 1226344"/>
                <a:gd name="connsiteY59" fmla="*/ 1012032 h 1200150"/>
                <a:gd name="connsiteX60" fmla="*/ 1066800 w 1226344"/>
                <a:gd name="connsiteY60" fmla="*/ 992982 h 1200150"/>
                <a:gd name="connsiteX61" fmla="*/ 1083469 w 1226344"/>
                <a:gd name="connsiteY61" fmla="*/ 973932 h 1200150"/>
                <a:gd name="connsiteX62" fmla="*/ 1107281 w 1226344"/>
                <a:gd name="connsiteY62" fmla="*/ 964407 h 1200150"/>
                <a:gd name="connsiteX63" fmla="*/ 1133475 w 1226344"/>
                <a:gd name="connsiteY63" fmla="*/ 921544 h 1200150"/>
                <a:gd name="connsiteX64" fmla="*/ 1150144 w 1226344"/>
                <a:gd name="connsiteY64" fmla="*/ 921544 h 1200150"/>
                <a:gd name="connsiteX65" fmla="*/ 1197769 w 1226344"/>
                <a:gd name="connsiteY65" fmla="*/ 940594 h 1200150"/>
                <a:gd name="connsiteX66" fmla="*/ 1226344 w 1226344"/>
                <a:gd name="connsiteY66" fmla="*/ 904875 h 1200150"/>
                <a:gd name="connsiteX67" fmla="*/ 1195387 w 1226344"/>
                <a:gd name="connsiteY67" fmla="*/ 852488 h 1200150"/>
                <a:gd name="connsiteX68" fmla="*/ 1159669 w 1226344"/>
                <a:gd name="connsiteY68" fmla="*/ 804863 h 1200150"/>
                <a:gd name="connsiteX69" fmla="*/ 1162050 w 1226344"/>
                <a:gd name="connsiteY69" fmla="*/ 762000 h 1200150"/>
                <a:gd name="connsiteX70" fmla="*/ 1216819 w 1226344"/>
                <a:gd name="connsiteY70" fmla="*/ 702469 h 1200150"/>
                <a:gd name="connsiteX71" fmla="*/ 1219200 w 1226344"/>
                <a:gd name="connsiteY71" fmla="*/ 676275 h 1200150"/>
                <a:gd name="connsiteX72" fmla="*/ 1181100 w 1226344"/>
                <a:gd name="connsiteY72" fmla="*/ 661988 h 1200150"/>
                <a:gd name="connsiteX73" fmla="*/ 1150144 w 1226344"/>
                <a:gd name="connsiteY73" fmla="*/ 635794 h 1200150"/>
                <a:gd name="connsiteX74" fmla="*/ 1133475 w 1226344"/>
                <a:gd name="connsiteY74" fmla="*/ 602457 h 1200150"/>
                <a:gd name="connsiteX75" fmla="*/ 1083469 w 1226344"/>
                <a:gd name="connsiteY75" fmla="*/ 604838 h 1200150"/>
                <a:gd name="connsiteX76" fmla="*/ 1033462 w 1226344"/>
                <a:gd name="connsiteY76" fmla="*/ 604838 h 1200150"/>
                <a:gd name="connsiteX77" fmla="*/ 1014412 w 1226344"/>
                <a:gd name="connsiteY77" fmla="*/ 583407 h 1200150"/>
                <a:gd name="connsiteX78" fmla="*/ 950119 w 1226344"/>
                <a:gd name="connsiteY78" fmla="*/ 578644 h 1200150"/>
                <a:gd name="connsiteX79" fmla="*/ 933450 w 1226344"/>
                <a:gd name="connsiteY79" fmla="*/ 561975 h 1200150"/>
                <a:gd name="connsiteX80" fmla="*/ 933450 w 1226344"/>
                <a:gd name="connsiteY80" fmla="*/ 547688 h 1200150"/>
                <a:gd name="connsiteX81" fmla="*/ 859631 w 1226344"/>
                <a:gd name="connsiteY81" fmla="*/ 511969 h 1200150"/>
                <a:gd name="connsiteX82" fmla="*/ 850106 w 1226344"/>
                <a:gd name="connsiteY82" fmla="*/ 492919 h 1200150"/>
                <a:gd name="connsiteX83" fmla="*/ 828675 w 1226344"/>
                <a:gd name="connsiteY83" fmla="*/ 476250 h 1200150"/>
                <a:gd name="connsiteX84" fmla="*/ 795337 w 1226344"/>
                <a:gd name="connsiteY84" fmla="*/ 478632 h 1200150"/>
                <a:gd name="connsiteX85" fmla="*/ 773906 w 1226344"/>
                <a:gd name="connsiteY85" fmla="*/ 471488 h 1200150"/>
                <a:gd name="connsiteX86" fmla="*/ 728662 w 1226344"/>
                <a:gd name="connsiteY86" fmla="*/ 428625 h 1200150"/>
                <a:gd name="connsiteX87" fmla="*/ 700087 w 1226344"/>
                <a:gd name="connsiteY87" fmla="*/ 421482 h 1200150"/>
                <a:gd name="connsiteX88" fmla="*/ 666750 w 1226344"/>
                <a:gd name="connsiteY88" fmla="*/ 383382 h 1200150"/>
                <a:gd name="connsiteX89" fmla="*/ 626269 w 1226344"/>
                <a:gd name="connsiteY89" fmla="*/ 369094 h 1200150"/>
                <a:gd name="connsiteX90" fmla="*/ 585787 w 1226344"/>
                <a:gd name="connsiteY90" fmla="*/ 335757 h 1200150"/>
                <a:gd name="connsiteX91" fmla="*/ 564356 w 1226344"/>
                <a:gd name="connsiteY91" fmla="*/ 311944 h 1200150"/>
                <a:gd name="connsiteX92" fmla="*/ 550069 w 1226344"/>
                <a:gd name="connsiteY92" fmla="*/ 330994 h 1200150"/>
                <a:gd name="connsiteX93" fmla="*/ 478631 w 1226344"/>
                <a:gd name="connsiteY93" fmla="*/ 328613 h 1200150"/>
                <a:gd name="connsiteX94" fmla="*/ 330994 w 1226344"/>
                <a:gd name="connsiteY94" fmla="*/ 230982 h 1200150"/>
                <a:gd name="connsiteX95" fmla="*/ 259556 w 1226344"/>
                <a:gd name="connsiteY95" fmla="*/ 254794 h 1200150"/>
                <a:gd name="connsiteX96" fmla="*/ 221456 w 1226344"/>
                <a:gd name="connsiteY96" fmla="*/ 245269 h 1200150"/>
                <a:gd name="connsiteX97" fmla="*/ 238125 w 1226344"/>
                <a:gd name="connsiteY97" fmla="*/ 150019 h 1200150"/>
                <a:gd name="connsiteX98" fmla="*/ 228600 w 1226344"/>
                <a:gd name="connsiteY98" fmla="*/ 95250 h 1200150"/>
                <a:gd name="connsiteX99" fmla="*/ 197644 w 1226344"/>
                <a:gd name="connsiteY99" fmla="*/ 78582 h 1200150"/>
                <a:gd name="connsiteX100" fmla="*/ 145256 w 1226344"/>
                <a:gd name="connsiteY100" fmla="*/ 0 h 1200150"/>
                <a:gd name="connsiteX101" fmla="*/ 88106 w 1226344"/>
                <a:gd name="connsiteY101" fmla="*/ 30957 h 1200150"/>
                <a:gd name="connsiteX102" fmla="*/ 83344 w 1226344"/>
                <a:gd name="connsiteY102" fmla="*/ 54769 h 1200150"/>
                <a:gd name="connsiteX103" fmla="*/ 90487 w 1226344"/>
                <a:gd name="connsiteY103" fmla="*/ 100013 h 1200150"/>
                <a:gd name="connsiteX104" fmla="*/ 71437 w 1226344"/>
                <a:gd name="connsiteY104" fmla="*/ 135732 h 1200150"/>
                <a:gd name="connsiteX105" fmla="*/ 66675 w 1226344"/>
                <a:gd name="connsiteY105" fmla="*/ 145257 h 1200150"/>
                <a:gd name="connsiteX106" fmla="*/ 97631 w 1226344"/>
                <a:gd name="connsiteY106" fmla="*/ 185738 h 1200150"/>
                <a:gd name="connsiteX107" fmla="*/ 83344 w 1226344"/>
                <a:gd name="connsiteY107" fmla="*/ 223838 h 1200150"/>
                <a:gd name="connsiteX108" fmla="*/ 59531 w 1226344"/>
                <a:gd name="connsiteY108" fmla="*/ 240507 h 1200150"/>
                <a:gd name="connsiteX109" fmla="*/ 69056 w 1226344"/>
                <a:gd name="connsiteY109" fmla="*/ 309563 h 1200150"/>
                <a:gd name="connsiteX110" fmla="*/ 92869 w 1226344"/>
                <a:gd name="connsiteY110" fmla="*/ 321469 h 1200150"/>
                <a:gd name="connsiteX111" fmla="*/ 85725 w 1226344"/>
                <a:gd name="connsiteY111" fmla="*/ 369094 h 1200150"/>
                <a:gd name="connsiteX112" fmla="*/ 42862 w 1226344"/>
                <a:gd name="connsiteY112" fmla="*/ 421482 h 1200150"/>
                <a:gd name="connsiteX113" fmla="*/ 0 w 1226344"/>
                <a:gd name="connsiteY113" fmla="*/ 452438 h 1200150"/>
                <a:gd name="connsiteX0" fmla="*/ 0 w 1226344"/>
                <a:gd name="connsiteY0" fmla="*/ 452438 h 1200150"/>
                <a:gd name="connsiteX1" fmla="*/ 28575 w 1226344"/>
                <a:gd name="connsiteY1" fmla="*/ 526257 h 1200150"/>
                <a:gd name="connsiteX2" fmla="*/ 73819 w 1226344"/>
                <a:gd name="connsiteY2" fmla="*/ 564357 h 1200150"/>
                <a:gd name="connsiteX3" fmla="*/ 109537 w 1226344"/>
                <a:gd name="connsiteY3" fmla="*/ 657225 h 1200150"/>
                <a:gd name="connsiteX4" fmla="*/ 128587 w 1226344"/>
                <a:gd name="connsiteY4" fmla="*/ 685800 h 1200150"/>
                <a:gd name="connsiteX5" fmla="*/ 142875 w 1226344"/>
                <a:gd name="connsiteY5" fmla="*/ 666750 h 1200150"/>
                <a:gd name="connsiteX6" fmla="*/ 142875 w 1226344"/>
                <a:gd name="connsiteY6" fmla="*/ 633413 h 1200150"/>
                <a:gd name="connsiteX7" fmla="*/ 180975 w 1226344"/>
                <a:gd name="connsiteY7" fmla="*/ 666750 h 1200150"/>
                <a:gd name="connsiteX8" fmla="*/ 240506 w 1226344"/>
                <a:gd name="connsiteY8" fmla="*/ 673894 h 1200150"/>
                <a:gd name="connsiteX9" fmla="*/ 271462 w 1226344"/>
                <a:gd name="connsiteY9" fmla="*/ 702469 h 1200150"/>
                <a:gd name="connsiteX10" fmla="*/ 326231 w 1226344"/>
                <a:gd name="connsiteY10" fmla="*/ 721519 h 1200150"/>
                <a:gd name="connsiteX11" fmla="*/ 338137 w 1226344"/>
                <a:gd name="connsiteY11" fmla="*/ 762000 h 1200150"/>
                <a:gd name="connsiteX12" fmla="*/ 321469 w 1226344"/>
                <a:gd name="connsiteY12" fmla="*/ 781050 h 1200150"/>
                <a:gd name="connsiteX13" fmla="*/ 311944 w 1226344"/>
                <a:gd name="connsiteY13" fmla="*/ 807244 h 1200150"/>
                <a:gd name="connsiteX14" fmla="*/ 266700 w 1226344"/>
                <a:gd name="connsiteY14" fmla="*/ 826294 h 1200150"/>
                <a:gd name="connsiteX15" fmla="*/ 219075 w 1226344"/>
                <a:gd name="connsiteY15" fmla="*/ 900113 h 1200150"/>
                <a:gd name="connsiteX16" fmla="*/ 204787 w 1226344"/>
                <a:gd name="connsiteY16" fmla="*/ 909638 h 1200150"/>
                <a:gd name="connsiteX17" fmla="*/ 192881 w 1226344"/>
                <a:gd name="connsiteY17" fmla="*/ 973932 h 1200150"/>
                <a:gd name="connsiteX18" fmla="*/ 152400 w 1226344"/>
                <a:gd name="connsiteY18" fmla="*/ 1042988 h 1200150"/>
                <a:gd name="connsiteX19" fmla="*/ 157162 w 1226344"/>
                <a:gd name="connsiteY19" fmla="*/ 1071563 h 1200150"/>
                <a:gd name="connsiteX20" fmla="*/ 204787 w 1226344"/>
                <a:gd name="connsiteY20" fmla="*/ 1083469 h 1200150"/>
                <a:gd name="connsiteX21" fmla="*/ 233362 w 1226344"/>
                <a:gd name="connsiteY21" fmla="*/ 1133475 h 1200150"/>
                <a:gd name="connsiteX22" fmla="*/ 247650 w 1226344"/>
                <a:gd name="connsiteY22" fmla="*/ 1133475 h 1200150"/>
                <a:gd name="connsiteX23" fmla="*/ 266700 w 1226344"/>
                <a:gd name="connsiteY23" fmla="*/ 1102519 h 1200150"/>
                <a:gd name="connsiteX24" fmla="*/ 257175 w 1226344"/>
                <a:gd name="connsiteY24" fmla="*/ 1081088 h 1200150"/>
                <a:gd name="connsiteX25" fmla="*/ 230981 w 1226344"/>
                <a:gd name="connsiteY25" fmla="*/ 1076325 h 1200150"/>
                <a:gd name="connsiteX26" fmla="*/ 230981 w 1226344"/>
                <a:gd name="connsiteY26" fmla="*/ 1052513 h 1200150"/>
                <a:gd name="connsiteX27" fmla="*/ 228600 w 1226344"/>
                <a:gd name="connsiteY27" fmla="*/ 1009650 h 1200150"/>
                <a:gd name="connsiteX28" fmla="*/ 216694 w 1226344"/>
                <a:gd name="connsiteY28" fmla="*/ 976313 h 1200150"/>
                <a:gd name="connsiteX29" fmla="*/ 223837 w 1226344"/>
                <a:gd name="connsiteY29" fmla="*/ 940594 h 1200150"/>
                <a:gd name="connsiteX30" fmla="*/ 266700 w 1226344"/>
                <a:gd name="connsiteY30" fmla="*/ 900113 h 1200150"/>
                <a:gd name="connsiteX31" fmla="*/ 278606 w 1226344"/>
                <a:gd name="connsiteY31" fmla="*/ 897732 h 1200150"/>
                <a:gd name="connsiteX32" fmla="*/ 290512 w 1226344"/>
                <a:gd name="connsiteY32" fmla="*/ 938213 h 1200150"/>
                <a:gd name="connsiteX33" fmla="*/ 302419 w 1226344"/>
                <a:gd name="connsiteY33" fmla="*/ 938213 h 1200150"/>
                <a:gd name="connsiteX34" fmla="*/ 321469 w 1226344"/>
                <a:gd name="connsiteY34" fmla="*/ 962025 h 1200150"/>
                <a:gd name="connsiteX35" fmla="*/ 338137 w 1226344"/>
                <a:gd name="connsiteY35" fmla="*/ 957263 h 1200150"/>
                <a:gd name="connsiteX36" fmla="*/ 359569 w 1226344"/>
                <a:gd name="connsiteY36" fmla="*/ 942975 h 1200150"/>
                <a:gd name="connsiteX37" fmla="*/ 483394 w 1226344"/>
                <a:gd name="connsiteY37" fmla="*/ 954882 h 1200150"/>
                <a:gd name="connsiteX38" fmla="*/ 516731 w 1226344"/>
                <a:gd name="connsiteY38" fmla="*/ 947738 h 1200150"/>
                <a:gd name="connsiteX39" fmla="*/ 545306 w 1226344"/>
                <a:gd name="connsiteY39" fmla="*/ 964407 h 1200150"/>
                <a:gd name="connsiteX40" fmla="*/ 561975 w 1226344"/>
                <a:gd name="connsiteY40" fmla="*/ 978694 h 1200150"/>
                <a:gd name="connsiteX41" fmla="*/ 604837 w 1226344"/>
                <a:gd name="connsiteY41" fmla="*/ 981075 h 1200150"/>
                <a:gd name="connsiteX42" fmla="*/ 640556 w 1226344"/>
                <a:gd name="connsiteY42" fmla="*/ 1021557 h 1200150"/>
                <a:gd name="connsiteX43" fmla="*/ 659606 w 1226344"/>
                <a:gd name="connsiteY43" fmla="*/ 1019175 h 1200150"/>
                <a:gd name="connsiteX44" fmla="*/ 702469 w 1226344"/>
                <a:gd name="connsiteY44" fmla="*/ 976313 h 1200150"/>
                <a:gd name="connsiteX45" fmla="*/ 735806 w 1226344"/>
                <a:gd name="connsiteY45" fmla="*/ 1000125 h 1200150"/>
                <a:gd name="connsiteX46" fmla="*/ 752475 w 1226344"/>
                <a:gd name="connsiteY46" fmla="*/ 1023938 h 1200150"/>
                <a:gd name="connsiteX47" fmla="*/ 785812 w 1226344"/>
                <a:gd name="connsiteY47" fmla="*/ 1021557 h 1200150"/>
                <a:gd name="connsiteX48" fmla="*/ 819150 w 1226344"/>
                <a:gd name="connsiteY48" fmla="*/ 1042988 h 1200150"/>
                <a:gd name="connsiteX49" fmla="*/ 823912 w 1226344"/>
                <a:gd name="connsiteY49" fmla="*/ 1064419 h 1200150"/>
                <a:gd name="connsiteX50" fmla="*/ 842962 w 1226344"/>
                <a:gd name="connsiteY50" fmla="*/ 1066800 h 1200150"/>
                <a:gd name="connsiteX51" fmla="*/ 904875 w 1226344"/>
                <a:gd name="connsiteY51" fmla="*/ 1073944 h 1200150"/>
                <a:gd name="connsiteX52" fmla="*/ 933450 w 1226344"/>
                <a:gd name="connsiteY52" fmla="*/ 1112044 h 1200150"/>
                <a:gd name="connsiteX53" fmla="*/ 938212 w 1226344"/>
                <a:gd name="connsiteY53" fmla="*/ 1140619 h 1200150"/>
                <a:gd name="connsiteX54" fmla="*/ 940594 w 1226344"/>
                <a:gd name="connsiteY54" fmla="*/ 1152525 h 1200150"/>
                <a:gd name="connsiteX55" fmla="*/ 954882 w 1226344"/>
                <a:gd name="connsiteY55" fmla="*/ 1200150 h 1200150"/>
                <a:gd name="connsiteX56" fmla="*/ 1002506 w 1226344"/>
                <a:gd name="connsiteY56" fmla="*/ 1173956 h 1200150"/>
                <a:gd name="connsiteX57" fmla="*/ 1042987 w 1226344"/>
                <a:gd name="connsiteY57" fmla="*/ 1150144 h 1200150"/>
                <a:gd name="connsiteX58" fmla="*/ 1071562 w 1226344"/>
                <a:gd name="connsiteY58" fmla="*/ 1069182 h 1200150"/>
                <a:gd name="connsiteX59" fmla="*/ 1062037 w 1226344"/>
                <a:gd name="connsiteY59" fmla="*/ 1045369 h 1200150"/>
                <a:gd name="connsiteX60" fmla="*/ 1059656 w 1226344"/>
                <a:gd name="connsiteY60" fmla="*/ 1012032 h 1200150"/>
                <a:gd name="connsiteX61" fmla="*/ 1066800 w 1226344"/>
                <a:gd name="connsiteY61" fmla="*/ 992982 h 1200150"/>
                <a:gd name="connsiteX62" fmla="*/ 1083469 w 1226344"/>
                <a:gd name="connsiteY62" fmla="*/ 973932 h 1200150"/>
                <a:gd name="connsiteX63" fmla="*/ 1107281 w 1226344"/>
                <a:gd name="connsiteY63" fmla="*/ 964407 h 1200150"/>
                <a:gd name="connsiteX64" fmla="*/ 1133475 w 1226344"/>
                <a:gd name="connsiteY64" fmla="*/ 921544 h 1200150"/>
                <a:gd name="connsiteX65" fmla="*/ 1150144 w 1226344"/>
                <a:gd name="connsiteY65" fmla="*/ 921544 h 1200150"/>
                <a:gd name="connsiteX66" fmla="*/ 1197769 w 1226344"/>
                <a:gd name="connsiteY66" fmla="*/ 940594 h 1200150"/>
                <a:gd name="connsiteX67" fmla="*/ 1226344 w 1226344"/>
                <a:gd name="connsiteY67" fmla="*/ 904875 h 1200150"/>
                <a:gd name="connsiteX68" fmla="*/ 1195387 w 1226344"/>
                <a:gd name="connsiteY68" fmla="*/ 852488 h 1200150"/>
                <a:gd name="connsiteX69" fmla="*/ 1159669 w 1226344"/>
                <a:gd name="connsiteY69" fmla="*/ 804863 h 1200150"/>
                <a:gd name="connsiteX70" fmla="*/ 1162050 w 1226344"/>
                <a:gd name="connsiteY70" fmla="*/ 762000 h 1200150"/>
                <a:gd name="connsiteX71" fmla="*/ 1216819 w 1226344"/>
                <a:gd name="connsiteY71" fmla="*/ 702469 h 1200150"/>
                <a:gd name="connsiteX72" fmla="*/ 1219200 w 1226344"/>
                <a:gd name="connsiteY72" fmla="*/ 676275 h 1200150"/>
                <a:gd name="connsiteX73" fmla="*/ 1181100 w 1226344"/>
                <a:gd name="connsiteY73" fmla="*/ 661988 h 1200150"/>
                <a:gd name="connsiteX74" fmla="*/ 1150144 w 1226344"/>
                <a:gd name="connsiteY74" fmla="*/ 635794 h 1200150"/>
                <a:gd name="connsiteX75" fmla="*/ 1133475 w 1226344"/>
                <a:gd name="connsiteY75" fmla="*/ 602457 h 1200150"/>
                <a:gd name="connsiteX76" fmla="*/ 1083469 w 1226344"/>
                <a:gd name="connsiteY76" fmla="*/ 604838 h 1200150"/>
                <a:gd name="connsiteX77" fmla="*/ 1033462 w 1226344"/>
                <a:gd name="connsiteY77" fmla="*/ 604838 h 1200150"/>
                <a:gd name="connsiteX78" fmla="*/ 1014412 w 1226344"/>
                <a:gd name="connsiteY78" fmla="*/ 583407 h 1200150"/>
                <a:gd name="connsiteX79" fmla="*/ 950119 w 1226344"/>
                <a:gd name="connsiteY79" fmla="*/ 578644 h 1200150"/>
                <a:gd name="connsiteX80" fmla="*/ 933450 w 1226344"/>
                <a:gd name="connsiteY80" fmla="*/ 561975 h 1200150"/>
                <a:gd name="connsiteX81" fmla="*/ 933450 w 1226344"/>
                <a:gd name="connsiteY81" fmla="*/ 547688 h 1200150"/>
                <a:gd name="connsiteX82" fmla="*/ 859631 w 1226344"/>
                <a:gd name="connsiteY82" fmla="*/ 511969 h 1200150"/>
                <a:gd name="connsiteX83" fmla="*/ 850106 w 1226344"/>
                <a:gd name="connsiteY83" fmla="*/ 492919 h 1200150"/>
                <a:gd name="connsiteX84" fmla="*/ 828675 w 1226344"/>
                <a:gd name="connsiteY84" fmla="*/ 476250 h 1200150"/>
                <a:gd name="connsiteX85" fmla="*/ 795337 w 1226344"/>
                <a:gd name="connsiteY85" fmla="*/ 478632 h 1200150"/>
                <a:gd name="connsiteX86" fmla="*/ 773906 w 1226344"/>
                <a:gd name="connsiteY86" fmla="*/ 471488 h 1200150"/>
                <a:gd name="connsiteX87" fmla="*/ 728662 w 1226344"/>
                <a:gd name="connsiteY87" fmla="*/ 428625 h 1200150"/>
                <a:gd name="connsiteX88" fmla="*/ 700087 w 1226344"/>
                <a:gd name="connsiteY88" fmla="*/ 421482 h 1200150"/>
                <a:gd name="connsiteX89" fmla="*/ 666750 w 1226344"/>
                <a:gd name="connsiteY89" fmla="*/ 383382 h 1200150"/>
                <a:gd name="connsiteX90" fmla="*/ 626269 w 1226344"/>
                <a:gd name="connsiteY90" fmla="*/ 369094 h 1200150"/>
                <a:gd name="connsiteX91" fmla="*/ 585787 w 1226344"/>
                <a:gd name="connsiteY91" fmla="*/ 335757 h 1200150"/>
                <a:gd name="connsiteX92" fmla="*/ 564356 w 1226344"/>
                <a:gd name="connsiteY92" fmla="*/ 311944 h 1200150"/>
                <a:gd name="connsiteX93" fmla="*/ 550069 w 1226344"/>
                <a:gd name="connsiteY93" fmla="*/ 330994 h 1200150"/>
                <a:gd name="connsiteX94" fmla="*/ 478631 w 1226344"/>
                <a:gd name="connsiteY94" fmla="*/ 328613 h 1200150"/>
                <a:gd name="connsiteX95" fmla="*/ 330994 w 1226344"/>
                <a:gd name="connsiteY95" fmla="*/ 230982 h 1200150"/>
                <a:gd name="connsiteX96" fmla="*/ 259556 w 1226344"/>
                <a:gd name="connsiteY96" fmla="*/ 254794 h 1200150"/>
                <a:gd name="connsiteX97" fmla="*/ 221456 w 1226344"/>
                <a:gd name="connsiteY97" fmla="*/ 245269 h 1200150"/>
                <a:gd name="connsiteX98" fmla="*/ 238125 w 1226344"/>
                <a:gd name="connsiteY98" fmla="*/ 150019 h 1200150"/>
                <a:gd name="connsiteX99" fmla="*/ 228600 w 1226344"/>
                <a:gd name="connsiteY99" fmla="*/ 95250 h 1200150"/>
                <a:gd name="connsiteX100" fmla="*/ 197644 w 1226344"/>
                <a:gd name="connsiteY100" fmla="*/ 78582 h 1200150"/>
                <a:gd name="connsiteX101" fmla="*/ 145256 w 1226344"/>
                <a:gd name="connsiteY101" fmla="*/ 0 h 1200150"/>
                <a:gd name="connsiteX102" fmla="*/ 88106 w 1226344"/>
                <a:gd name="connsiteY102" fmla="*/ 30957 h 1200150"/>
                <a:gd name="connsiteX103" fmla="*/ 83344 w 1226344"/>
                <a:gd name="connsiteY103" fmla="*/ 54769 h 1200150"/>
                <a:gd name="connsiteX104" fmla="*/ 90487 w 1226344"/>
                <a:gd name="connsiteY104" fmla="*/ 100013 h 1200150"/>
                <a:gd name="connsiteX105" fmla="*/ 71437 w 1226344"/>
                <a:gd name="connsiteY105" fmla="*/ 135732 h 1200150"/>
                <a:gd name="connsiteX106" fmla="*/ 66675 w 1226344"/>
                <a:gd name="connsiteY106" fmla="*/ 145257 h 1200150"/>
                <a:gd name="connsiteX107" fmla="*/ 97631 w 1226344"/>
                <a:gd name="connsiteY107" fmla="*/ 185738 h 1200150"/>
                <a:gd name="connsiteX108" fmla="*/ 83344 w 1226344"/>
                <a:gd name="connsiteY108" fmla="*/ 223838 h 1200150"/>
                <a:gd name="connsiteX109" fmla="*/ 59531 w 1226344"/>
                <a:gd name="connsiteY109" fmla="*/ 240507 h 1200150"/>
                <a:gd name="connsiteX110" fmla="*/ 69056 w 1226344"/>
                <a:gd name="connsiteY110" fmla="*/ 309563 h 1200150"/>
                <a:gd name="connsiteX111" fmla="*/ 92869 w 1226344"/>
                <a:gd name="connsiteY111" fmla="*/ 321469 h 1200150"/>
                <a:gd name="connsiteX112" fmla="*/ 85725 w 1226344"/>
                <a:gd name="connsiteY112" fmla="*/ 369094 h 1200150"/>
                <a:gd name="connsiteX113" fmla="*/ 42862 w 1226344"/>
                <a:gd name="connsiteY113" fmla="*/ 421482 h 1200150"/>
                <a:gd name="connsiteX114" fmla="*/ 0 w 1226344"/>
                <a:gd name="connsiteY114" fmla="*/ 452438 h 1200150"/>
                <a:gd name="connsiteX0" fmla="*/ 0 w 1226344"/>
                <a:gd name="connsiteY0" fmla="*/ 452438 h 1202531"/>
                <a:gd name="connsiteX1" fmla="*/ 28575 w 1226344"/>
                <a:gd name="connsiteY1" fmla="*/ 526257 h 1202531"/>
                <a:gd name="connsiteX2" fmla="*/ 73819 w 1226344"/>
                <a:gd name="connsiteY2" fmla="*/ 564357 h 1202531"/>
                <a:gd name="connsiteX3" fmla="*/ 109537 w 1226344"/>
                <a:gd name="connsiteY3" fmla="*/ 657225 h 1202531"/>
                <a:gd name="connsiteX4" fmla="*/ 128587 w 1226344"/>
                <a:gd name="connsiteY4" fmla="*/ 685800 h 1202531"/>
                <a:gd name="connsiteX5" fmla="*/ 142875 w 1226344"/>
                <a:gd name="connsiteY5" fmla="*/ 666750 h 1202531"/>
                <a:gd name="connsiteX6" fmla="*/ 142875 w 1226344"/>
                <a:gd name="connsiteY6" fmla="*/ 633413 h 1202531"/>
                <a:gd name="connsiteX7" fmla="*/ 180975 w 1226344"/>
                <a:gd name="connsiteY7" fmla="*/ 666750 h 1202531"/>
                <a:gd name="connsiteX8" fmla="*/ 240506 w 1226344"/>
                <a:gd name="connsiteY8" fmla="*/ 673894 h 1202531"/>
                <a:gd name="connsiteX9" fmla="*/ 271462 w 1226344"/>
                <a:gd name="connsiteY9" fmla="*/ 702469 h 1202531"/>
                <a:gd name="connsiteX10" fmla="*/ 326231 w 1226344"/>
                <a:gd name="connsiteY10" fmla="*/ 721519 h 1202531"/>
                <a:gd name="connsiteX11" fmla="*/ 338137 w 1226344"/>
                <a:gd name="connsiteY11" fmla="*/ 762000 h 1202531"/>
                <a:gd name="connsiteX12" fmla="*/ 321469 w 1226344"/>
                <a:gd name="connsiteY12" fmla="*/ 781050 h 1202531"/>
                <a:gd name="connsiteX13" fmla="*/ 311944 w 1226344"/>
                <a:gd name="connsiteY13" fmla="*/ 807244 h 1202531"/>
                <a:gd name="connsiteX14" fmla="*/ 266700 w 1226344"/>
                <a:gd name="connsiteY14" fmla="*/ 826294 h 1202531"/>
                <a:gd name="connsiteX15" fmla="*/ 219075 w 1226344"/>
                <a:gd name="connsiteY15" fmla="*/ 900113 h 1202531"/>
                <a:gd name="connsiteX16" fmla="*/ 204787 w 1226344"/>
                <a:gd name="connsiteY16" fmla="*/ 909638 h 1202531"/>
                <a:gd name="connsiteX17" fmla="*/ 192881 w 1226344"/>
                <a:gd name="connsiteY17" fmla="*/ 973932 h 1202531"/>
                <a:gd name="connsiteX18" fmla="*/ 152400 w 1226344"/>
                <a:gd name="connsiteY18" fmla="*/ 1042988 h 1202531"/>
                <a:gd name="connsiteX19" fmla="*/ 157162 w 1226344"/>
                <a:gd name="connsiteY19" fmla="*/ 1071563 h 1202531"/>
                <a:gd name="connsiteX20" fmla="*/ 204787 w 1226344"/>
                <a:gd name="connsiteY20" fmla="*/ 1083469 h 1202531"/>
                <a:gd name="connsiteX21" fmla="*/ 233362 w 1226344"/>
                <a:gd name="connsiteY21" fmla="*/ 1133475 h 1202531"/>
                <a:gd name="connsiteX22" fmla="*/ 247650 w 1226344"/>
                <a:gd name="connsiteY22" fmla="*/ 1133475 h 1202531"/>
                <a:gd name="connsiteX23" fmla="*/ 266700 w 1226344"/>
                <a:gd name="connsiteY23" fmla="*/ 1102519 h 1202531"/>
                <a:gd name="connsiteX24" fmla="*/ 257175 w 1226344"/>
                <a:gd name="connsiteY24" fmla="*/ 1081088 h 1202531"/>
                <a:gd name="connsiteX25" fmla="*/ 230981 w 1226344"/>
                <a:gd name="connsiteY25" fmla="*/ 1076325 h 1202531"/>
                <a:gd name="connsiteX26" fmla="*/ 230981 w 1226344"/>
                <a:gd name="connsiteY26" fmla="*/ 1052513 h 1202531"/>
                <a:gd name="connsiteX27" fmla="*/ 228600 w 1226344"/>
                <a:gd name="connsiteY27" fmla="*/ 1009650 h 1202531"/>
                <a:gd name="connsiteX28" fmla="*/ 216694 w 1226344"/>
                <a:gd name="connsiteY28" fmla="*/ 976313 h 1202531"/>
                <a:gd name="connsiteX29" fmla="*/ 223837 w 1226344"/>
                <a:gd name="connsiteY29" fmla="*/ 940594 h 1202531"/>
                <a:gd name="connsiteX30" fmla="*/ 266700 w 1226344"/>
                <a:gd name="connsiteY30" fmla="*/ 900113 h 1202531"/>
                <a:gd name="connsiteX31" fmla="*/ 278606 w 1226344"/>
                <a:gd name="connsiteY31" fmla="*/ 897732 h 1202531"/>
                <a:gd name="connsiteX32" fmla="*/ 290512 w 1226344"/>
                <a:gd name="connsiteY32" fmla="*/ 938213 h 1202531"/>
                <a:gd name="connsiteX33" fmla="*/ 302419 w 1226344"/>
                <a:gd name="connsiteY33" fmla="*/ 938213 h 1202531"/>
                <a:gd name="connsiteX34" fmla="*/ 321469 w 1226344"/>
                <a:gd name="connsiteY34" fmla="*/ 962025 h 1202531"/>
                <a:gd name="connsiteX35" fmla="*/ 338137 w 1226344"/>
                <a:gd name="connsiteY35" fmla="*/ 957263 h 1202531"/>
                <a:gd name="connsiteX36" fmla="*/ 359569 w 1226344"/>
                <a:gd name="connsiteY36" fmla="*/ 942975 h 1202531"/>
                <a:gd name="connsiteX37" fmla="*/ 483394 w 1226344"/>
                <a:gd name="connsiteY37" fmla="*/ 954882 h 1202531"/>
                <a:gd name="connsiteX38" fmla="*/ 516731 w 1226344"/>
                <a:gd name="connsiteY38" fmla="*/ 947738 h 1202531"/>
                <a:gd name="connsiteX39" fmla="*/ 545306 w 1226344"/>
                <a:gd name="connsiteY39" fmla="*/ 964407 h 1202531"/>
                <a:gd name="connsiteX40" fmla="*/ 561975 w 1226344"/>
                <a:gd name="connsiteY40" fmla="*/ 978694 h 1202531"/>
                <a:gd name="connsiteX41" fmla="*/ 604837 w 1226344"/>
                <a:gd name="connsiteY41" fmla="*/ 981075 h 1202531"/>
                <a:gd name="connsiteX42" fmla="*/ 640556 w 1226344"/>
                <a:gd name="connsiteY42" fmla="*/ 1021557 h 1202531"/>
                <a:gd name="connsiteX43" fmla="*/ 659606 w 1226344"/>
                <a:gd name="connsiteY43" fmla="*/ 1019175 h 1202531"/>
                <a:gd name="connsiteX44" fmla="*/ 702469 w 1226344"/>
                <a:gd name="connsiteY44" fmla="*/ 976313 h 1202531"/>
                <a:gd name="connsiteX45" fmla="*/ 735806 w 1226344"/>
                <a:gd name="connsiteY45" fmla="*/ 1000125 h 1202531"/>
                <a:gd name="connsiteX46" fmla="*/ 752475 w 1226344"/>
                <a:gd name="connsiteY46" fmla="*/ 1023938 h 1202531"/>
                <a:gd name="connsiteX47" fmla="*/ 785812 w 1226344"/>
                <a:gd name="connsiteY47" fmla="*/ 1021557 h 1202531"/>
                <a:gd name="connsiteX48" fmla="*/ 819150 w 1226344"/>
                <a:gd name="connsiteY48" fmla="*/ 1042988 h 1202531"/>
                <a:gd name="connsiteX49" fmla="*/ 823912 w 1226344"/>
                <a:gd name="connsiteY49" fmla="*/ 1064419 h 1202531"/>
                <a:gd name="connsiteX50" fmla="*/ 842962 w 1226344"/>
                <a:gd name="connsiteY50" fmla="*/ 1066800 h 1202531"/>
                <a:gd name="connsiteX51" fmla="*/ 904875 w 1226344"/>
                <a:gd name="connsiteY51" fmla="*/ 1073944 h 1202531"/>
                <a:gd name="connsiteX52" fmla="*/ 933450 w 1226344"/>
                <a:gd name="connsiteY52" fmla="*/ 1112044 h 1202531"/>
                <a:gd name="connsiteX53" fmla="*/ 938212 w 1226344"/>
                <a:gd name="connsiteY53" fmla="*/ 1140619 h 1202531"/>
                <a:gd name="connsiteX54" fmla="*/ 940594 w 1226344"/>
                <a:gd name="connsiteY54" fmla="*/ 1152525 h 1202531"/>
                <a:gd name="connsiteX55" fmla="*/ 954882 w 1226344"/>
                <a:gd name="connsiteY55" fmla="*/ 1200150 h 1202531"/>
                <a:gd name="connsiteX56" fmla="*/ 990599 w 1226344"/>
                <a:gd name="connsiteY56" fmla="*/ 1202531 h 1202531"/>
                <a:gd name="connsiteX57" fmla="*/ 1042987 w 1226344"/>
                <a:gd name="connsiteY57" fmla="*/ 1150144 h 1202531"/>
                <a:gd name="connsiteX58" fmla="*/ 1071562 w 1226344"/>
                <a:gd name="connsiteY58" fmla="*/ 1069182 h 1202531"/>
                <a:gd name="connsiteX59" fmla="*/ 1062037 w 1226344"/>
                <a:gd name="connsiteY59" fmla="*/ 1045369 h 1202531"/>
                <a:gd name="connsiteX60" fmla="*/ 1059656 w 1226344"/>
                <a:gd name="connsiteY60" fmla="*/ 1012032 h 1202531"/>
                <a:gd name="connsiteX61" fmla="*/ 1066800 w 1226344"/>
                <a:gd name="connsiteY61" fmla="*/ 992982 h 1202531"/>
                <a:gd name="connsiteX62" fmla="*/ 1083469 w 1226344"/>
                <a:gd name="connsiteY62" fmla="*/ 973932 h 1202531"/>
                <a:gd name="connsiteX63" fmla="*/ 1107281 w 1226344"/>
                <a:gd name="connsiteY63" fmla="*/ 964407 h 1202531"/>
                <a:gd name="connsiteX64" fmla="*/ 1133475 w 1226344"/>
                <a:gd name="connsiteY64" fmla="*/ 921544 h 1202531"/>
                <a:gd name="connsiteX65" fmla="*/ 1150144 w 1226344"/>
                <a:gd name="connsiteY65" fmla="*/ 921544 h 1202531"/>
                <a:gd name="connsiteX66" fmla="*/ 1197769 w 1226344"/>
                <a:gd name="connsiteY66" fmla="*/ 940594 h 1202531"/>
                <a:gd name="connsiteX67" fmla="*/ 1226344 w 1226344"/>
                <a:gd name="connsiteY67" fmla="*/ 904875 h 1202531"/>
                <a:gd name="connsiteX68" fmla="*/ 1195387 w 1226344"/>
                <a:gd name="connsiteY68" fmla="*/ 852488 h 1202531"/>
                <a:gd name="connsiteX69" fmla="*/ 1159669 w 1226344"/>
                <a:gd name="connsiteY69" fmla="*/ 804863 h 1202531"/>
                <a:gd name="connsiteX70" fmla="*/ 1162050 w 1226344"/>
                <a:gd name="connsiteY70" fmla="*/ 762000 h 1202531"/>
                <a:gd name="connsiteX71" fmla="*/ 1216819 w 1226344"/>
                <a:gd name="connsiteY71" fmla="*/ 702469 h 1202531"/>
                <a:gd name="connsiteX72" fmla="*/ 1219200 w 1226344"/>
                <a:gd name="connsiteY72" fmla="*/ 676275 h 1202531"/>
                <a:gd name="connsiteX73" fmla="*/ 1181100 w 1226344"/>
                <a:gd name="connsiteY73" fmla="*/ 661988 h 1202531"/>
                <a:gd name="connsiteX74" fmla="*/ 1150144 w 1226344"/>
                <a:gd name="connsiteY74" fmla="*/ 635794 h 1202531"/>
                <a:gd name="connsiteX75" fmla="*/ 1133475 w 1226344"/>
                <a:gd name="connsiteY75" fmla="*/ 602457 h 1202531"/>
                <a:gd name="connsiteX76" fmla="*/ 1083469 w 1226344"/>
                <a:gd name="connsiteY76" fmla="*/ 604838 h 1202531"/>
                <a:gd name="connsiteX77" fmla="*/ 1033462 w 1226344"/>
                <a:gd name="connsiteY77" fmla="*/ 604838 h 1202531"/>
                <a:gd name="connsiteX78" fmla="*/ 1014412 w 1226344"/>
                <a:gd name="connsiteY78" fmla="*/ 583407 h 1202531"/>
                <a:gd name="connsiteX79" fmla="*/ 950119 w 1226344"/>
                <a:gd name="connsiteY79" fmla="*/ 578644 h 1202531"/>
                <a:gd name="connsiteX80" fmla="*/ 933450 w 1226344"/>
                <a:gd name="connsiteY80" fmla="*/ 561975 h 1202531"/>
                <a:gd name="connsiteX81" fmla="*/ 933450 w 1226344"/>
                <a:gd name="connsiteY81" fmla="*/ 547688 h 1202531"/>
                <a:gd name="connsiteX82" fmla="*/ 859631 w 1226344"/>
                <a:gd name="connsiteY82" fmla="*/ 511969 h 1202531"/>
                <a:gd name="connsiteX83" fmla="*/ 850106 w 1226344"/>
                <a:gd name="connsiteY83" fmla="*/ 492919 h 1202531"/>
                <a:gd name="connsiteX84" fmla="*/ 828675 w 1226344"/>
                <a:gd name="connsiteY84" fmla="*/ 476250 h 1202531"/>
                <a:gd name="connsiteX85" fmla="*/ 795337 w 1226344"/>
                <a:gd name="connsiteY85" fmla="*/ 478632 h 1202531"/>
                <a:gd name="connsiteX86" fmla="*/ 773906 w 1226344"/>
                <a:gd name="connsiteY86" fmla="*/ 471488 h 1202531"/>
                <a:gd name="connsiteX87" fmla="*/ 728662 w 1226344"/>
                <a:gd name="connsiteY87" fmla="*/ 428625 h 1202531"/>
                <a:gd name="connsiteX88" fmla="*/ 700087 w 1226344"/>
                <a:gd name="connsiteY88" fmla="*/ 421482 h 1202531"/>
                <a:gd name="connsiteX89" fmla="*/ 666750 w 1226344"/>
                <a:gd name="connsiteY89" fmla="*/ 383382 h 1202531"/>
                <a:gd name="connsiteX90" fmla="*/ 626269 w 1226344"/>
                <a:gd name="connsiteY90" fmla="*/ 369094 h 1202531"/>
                <a:gd name="connsiteX91" fmla="*/ 585787 w 1226344"/>
                <a:gd name="connsiteY91" fmla="*/ 335757 h 1202531"/>
                <a:gd name="connsiteX92" fmla="*/ 564356 w 1226344"/>
                <a:gd name="connsiteY92" fmla="*/ 311944 h 1202531"/>
                <a:gd name="connsiteX93" fmla="*/ 550069 w 1226344"/>
                <a:gd name="connsiteY93" fmla="*/ 330994 h 1202531"/>
                <a:gd name="connsiteX94" fmla="*/ 478631 w 1226344"/>
                <a:gd name="connsiteY94" fmla="*/ 328613 h 1202531"/>
                <a:gd name="connsiteX95" fmla="*/ 330994 w 1226344"/>
                <a:gd name="connsiteY95" fmla="*/ 230982 h 1202531"/>
                <a:gd name="connsiteX96" fmla="*/ 259556 w 1226344"/>
                <a:gd name="connsiteY96" fmla="*/ 254794 h 1202531"/>
                <a:gd name="connsiteX97" fmla="*/ 221456 w 1226344"/>
                <a:gd name="connsiteY97" fmla="*/ 245269 h 1202531"/>
                <a:gd name="connsiteX98" fmla="*/ 238125 w 1226344"/>
                <a:gd name="connsiteY98" fmla="*/ 150019 h 1202531"/>
                <a:gd name="connsiteX99" fmla="*/ 228600 w 1226344"/>
                <a:gd name="connsiteY99" fmla="*/ 95250 h 1202531"/>
                <a:gd name="connsiteX100" fmla="*/ 197644 w 1226344"/>
                <a:gd name="connsiteY100" fmla="*/ 78582 h 1202531"/>
                <a:gd name="connsiteX101" fmla="*/ 145256 w 1226344"/>
                <a:gd name="connsiteY101" fmla="*/ 0 h 1202531"/>
                <a:gd name="connsiteX102" fmla="*/ 88106 w 1226344"/>
                <a:gd name="connsiteY102" fmla="*/ 30957 h 1202531"/>
                <a:gd name="connsiteX103" fmla="*/ 83344 w 1226344"/>
                <a:gd name="connsiteY103" fmla="*/ 54769 h 1202531"/>
                <a:gd name="connsiteX104" fmla="*/ 90487 w 1226344"/>
                <a:gd name="connsiteY104" fmla="*/ 100013 h 1202531"/>
                <a:gd name="connsiteX105" fmla="*/ 71437 w 1226344"/>
                <a:gd name="connsiteY105" fmla="*/ 135732 h 1202531"/>
                <a:gd name="connsiteX106" fmla="*/ 66675 w 1226344"/>
                <a:gd name="connsiteY106" fmla="*/ 145257 h 1202531"/>
                <a:gd name="connsiteX107" fmla="*/ 97631 w 1226344"/>
                <a:gd name="connsiteY107" fmla="*/ 185738 h 1202531"/>
                <a:gd name="connsiteX108" fmla="*/ 83344 w 1226344"/>
                <a:gd name="connsiteY108" fmla="*/ 223838 h 1202531"/>
                <a:gd name="connsiteX109" fmla="*/ 59531 w 1226344"/>
                <a:gd name="connsiteY109" fmla="*/ 240507 h 1202531"/>
                <a:gd name="connsiteX110" fmla="*/ 69056 w 1226344"/>
                <a:gd name="connsiteY110" fmla="*/ 309563 h 1202531"/>
                <a:gd name="connsiteX111" fmla="*/ 92869 w 1226344"/>
                <a:gd name="connsiteY111" fmla="*/ 321469 h 1202531"/>
                <a:gd name="connsiteX112" fmla="*/ 85725 w 1226344"/>
                <a:gd name="connsiteY112" fmla="*/ 369094 h 1202531"/>
                <a:gd name="connsiteX113" fmla="*/ 42862 w 1226344"/>
                <a:gd name="connsiteY113" fmla="*/ 421482 h 1202531"/>
                <a:gd name="connsiteX114" fmla="*/ 0 w 1226344"/>
                <a:gd name="connsiteY114" fmla="*/ 452438 h 1202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1226344" h="1202531">
                  <a:moveTo>
                    <a:pt x="0" y="452438"/>
                  </a:moveTo>
                  <a:lnTo>
                    <a:pt x="28575" y="526257"/>
                  </a:lnTo>
                  <a:lnTo>
                    <a:pt x="73819" y="564357"/>
                  </a:lnTo>
                  <a:lnTo>
                    <a:pt x="109537" y="657225"/>
                  </a:lnTo>
                  <a:lnTo>
                    <a:pt x="128587" y="685800"/>
                  </a:lnTo>
                  <a:lnTo>
                    <a:pt x="142875" y="666750"/>
                  </a:lnTo>
                  <a:lnTo>
                    <a:pt x="142875" y="633413"/>
                  </a:lnTo>
                  <a:lnTo>
                    <a:pt x="180975" y="666750"/>
                  </a:lnTo>
                  <a:lnTo>
                    <a:pt x="240506" y="673894"/>
                  </a:lnTo>
                  <a:lnTo>
                    <a:pt x="271462" y="702469"/>
                  </a:lnTo>
                  <a:lnTo>
                    <a:pt x="326231" y="721519"/>
                  </a:lnTo>
                  <a:lnTo>
                    <a:pt x="338137" y="762000"/>
                  </a:lnTo>
                  <a:lnTo>
                    <a:pt x="321469" y="781050"/>
                  </a:lnTo>
                  <a:lnTo>
                    <a:pt x="311944" y="807244"/>
                  </a:lnTo>
                  <a:lnTo>
                    <a:pt x="266700" y="826294"/>
                  </a:lnTo>
                  <a:lnTo>
                    <a:pt x="219075" y="900113"/>
                  </a:lnTo>
                  <a:lnTo>
                    <a:pt x="204787" y="909638"/>
                  </a:lnTo>
                  <a:lnTo>
                    <a:pt x="192881" y="973932"/>
                  </a:lnTo>
                  <a:lnTo>
                    <a:pt x="152400" y="1042988"/>
                  </a:lnTo>
                  <a:lnTo>
                    <a:pt x="157162" y="1071563"/>
                  </a:lnTo>
                  <a:lnTo>
                    <a:pt x="204787" y="1083469"/>
                  </a:lnTo>
                  <a:lnTo>
                    <a:pt x="233362" y="1133475"/>
                  </a:lnTo>
                  <a:lnTo>
                    <a:pt x="247650" y="1133475"/>
                  </a:lnTo>
                  <a:lnTo>
                    <a:pt x="266700" y="1102519"/>
                  </a:lnTo>
                  <a:lnTo>
                    <a:pt x="257175" y="1081088"/>
                  </a:lnTo>
                  <a:lnTo>
                    <a:pt x="230981" y="1076325"/>
                  </a:lnTo>
                  <a:lnTo>
                    <a:pt x="230981" y="1052513"/>
                  </a:lnTo>
                  <a:lnTo>
                    <a:pt x="228600" y="1009650"/>
                  </a:lnTo>
                  <a:lnTo>
                    <a:pt x="216694" y="976313"/>
                  </a:lnTo>
                  <a:lnTo>
                    <a:pt x="223837" y="940594"/>
                  </a:lnTo>
                  <a:lnTo>
                    <a:pt x="266700" y="900113"/>
                  </a:lnTo>
                  <a:lnTo>
                    <a:pt x="278606" y="897732"/>
                  </a:lnTo>
                  <a:lnTo>
                    <a:pt x="290512" y="938213"/>
                  </a:lnTo>
                  <a:lnTo>
                    <a:pt x="302419" y="938213"/>
                  </a:lnTo>
                  <a:lnTo>
                    <a:pt x="321469" y="962025"/>
                  </a:lnTo>
                  <a:lnTo>
                    <a:pt x="338137" y="957263"/>
                  </a:lnTo>
                  <a:lnTo>
                    <a:pt x="359569" y="942975"/>
                  </a:lnTo>
                  <a:lnTo>
                    <a:pt x="483394" y="954882"/>
                  </a:lnTo>
                  <a:lnTo>
                    <a:pt x="516731" y="947738"/>
                  </a:lnTo>
                  <a:lnTo>
                    <a:pt x="545306" y="964407"/>
                  </a:lnTo>
                  <a:lnTo>
                    <a:pt x="561975" y="978694"/>
                  </a:lnTo>
                  <a:lnTo>
                    <a:pt x="604837" y="981075"/>
                  </a:lnTo>
                  <a:lnTo>
                    <a:pt x="640556" y="1021557"/>
                  </a:lnTo>
                  <a:lnTo>
                    <a:pt x="659606" y="1019175"/>
                  </a:lnTo>
                  <a:lnTo>
                    <a:pt x="702469" y="976313"/>
                  </a:lnTo>
                  <a:lnTo>
                    <a:pt x="735806" y="1000125"/>
                  </a:lnTo>
                  <a:lnTo>
                    <a:pt x="752475" y="1023938"/>
                  </a:lnTo>
                  <a:lnTo>
                    <a:pt x="785812" y="1021557"/>
                  </a:lnTo>
                  <a:lnTo>
                    <a:pt x="819150" y="1042988"/>
                  </a:lnTo>
                  <a:lnTo>
                    <a:pt x="823912" y="1064419"/>
                  </a:lnTo>
                  <a:lnTo>
                    <a:pt x="842962" y="1066800"/>
                  </a:lnTo>
                  <a:lnTo>
                    <a:pt x="904875" y="1073944"/>
                  </a:lnTo>
                  <a:lnTo>
                    <a:pt x="933450" y="1112044"/>
                  </a:lnTo>
                  <a:lnTo>
                    <a:pt x="938212" y="1140619"/>
                  </a:lnTo>
                  <a:lnTo>
                    <a:pt x="940594" y="1152525"/>
                  </a:lnTo>
                  <a:lnTo>
                    <a:pt x="954882" y="1200150"/>
                  </a:lnTo>
                  <a:lnTo>
                    <a:pt x="990599" y="1202531"/>
                  </a:lnTo>
                  <a:lnTo>
                    <a:pt x="1042987" y="1150144"/>
                  </a:lnTo>
                  <a:lnTo>
                    <a:pt x="1071562" y="1069182"/>
                  </a:lnTo>
                  <a:lnTo>
                    <a:pt x="1062037" y="1045369"/>
                  </a:lnTo>
                  <a:lnTo>
                    <a:pt x="1059656" y="1012032"/>
                  </a:lnTo>
                  <a:lnTo>
                    <a:pt x="1066800" y="992982"/>
                  </a:lnTo>
                  <a:lnTo>
                    <a:pt x="1083469" y="973932"/>
                  </a:lnTo>
                  <a:lnTo>
                    <a:pt x="1107281" y="964407"/>
                  </a:lnTo>
                  <a:lnTo>
                    <a:pt x="1133475" y="921544"/>
                  </a:lnTo>
                  <a:lnTo>
                    <a:pt x="1150144" y="921544"/>
                  </a:lnTo>
                  <a:lnTo>
                    <a:pt x="1197769" y="940594"/>
                  </a:lnTo>
                  <a:lnTo>
                    <a:pt x="1226344" y="904875"/>
                  </a:lnTo>
                  <a:lnTo>
                    <a:pt x="1195387" y="852488"/>
                  </a:lnTo>
                  <a:lnTo>
                    <a:pt x="1159669" y="804863"/>
                  </a:lnTo>
                  <a:lnTo>
                    <a:pt x="1162050" y="762000"/>
                  </a:lnTo>
                  <a:lnTo>
                    <a:pt x="1216819" y="702469"/>
                  </a:lnTo>
                  <a:lnTo>
                    <a:pt x="1219200" y="676275"/>
                  </a:lnTo>
                  <a:lnTo>
                    <a:pt x="1181100" y="661988"/>
                  </a:lnTo>
                  <a:lnTo>
                    <a:pt x="1150144" y="635794"/>
                  </a:lnTo>
                  <a:lnTo>
                    <a:pt x="1133475" y="602457"/>
                  </a:lnTo>
                  <a:lnTo>
                    <a:pt x="1083469" y="604838"/>
                  </a:lnTo>
                  <a:lnTo>
                    <a:pt x="1033462" y="604838"/>
                  </a:lnTo>
                  <a:lnTo>
                    <a:pt x="1014412" y="583407"/>
                  </a:lnTo>
                  <a:lnTo>
                    <a:pt x="950119" y="578644"/>
                  </a:lnTo>
                  <a:lnTo>
                    <a:pt x="933450" y="561975"/>
                  </a:lnTo>
                  <a:lnTo>
                    <a:pt x="933450" y="547688"/>
                  </a:lnTo>
                  <a:lnTo>
                    <a:pt x="859631" y="511969"/>
                  </a:lnTo>
                  <a:lnTo>
                    <a:pt x="850106" y="492919"/>
                  </a:lnTo>
                  <a:lnTo>
                    <a:pt x="828675" y="476250"/>
                  </a:lnTo>
                  <a:lnTo>
                    <a:pt x="795337" y="478632"/>
                  </a:lnTo>
                  <a:lnTo>
                    <a:pt x="773906" y="471488"/>
                  </a:lnTo>
                  <a:lnTo>
                    <a:pt x="728662" y="428625"/>
                  </a:lnTo>
                  <a:lnTo>
                    <a:pt x="700087" y="421482"/>
                  </a:lnTo>
                  <a:lnTo>
                    <a:pt x="666750" y="383382"/>
                  </a:lnTo>
                  <a:lnTo>
                    <a:pt x="626269" y="369094"/>
                  </a:lnTo>
                  <a:lnTo>
                    <a:pt x="585787" y="335757"/>
                  </a:lnTo>
                  <a:lnTo>
                    <a:pt x="564356" y="311944"/>
                  </a:lnTo>
                  <a:lnTo>
                    <a:pt x="550069" y="330994"/>
                  </a:lnTo>
                  <a:lnTo>
                    <a:pt x="478631" y="328613"/>
                  </a:lnTo>
                  <a:lnTo>
                    <a:pt x="330994" y="230982"/>
                  </a:lnTo>
                  <a:lnTo>
                    <a:pt x="259556" y="254794"/>
                  </a:lnTo>
                  <a:lnTo>
                    <a:pt x="221456" y="245269"/>
                  </a:lnTo>
                  <a:lnTo>
                    <a:pt x="238125" y="150019"/>
                  </a:lnTo>
                  <a:lnTo>
                    <a:pt x="228600" y="95250"/>
                  </a:lnTo>
                  <a:lnTo>
                    <a:pt x="197644" y="78582"/>
                  </a:lnTo>
                  <a:lnTo>
                    <a:pt x="145256" y="0"/>
                  </a:lnTo>
                  <a:lnTo>
                    <a:pt x="88106" y="30957"/>
                  </a:lnTo>
                  <a:lnTo>
                    <a:pt x="83344" y="54769"/>
                  </a:lnTo>
                  <a:lnTo>
                    <a:pt x="90487" y="100013"/>
                  </a:lnTo>
                  <a:lnTo>
                    <a:pt x="71437" y="135732"/>
                  </a:lnTo>
                  <a:lnTo>
                    <a:pt x="66675" y="145257"/>
                  </a:lnTo>
                  <a:lnTo>
                    <a:pt x="97631" y="185738"/>
                  </a:lnTo>
                  <a:lnTo>
                    <a:pt x="83344" y="223838"/>
                  </a:lnTo>
                  <a:lnTo>
                    <a:pt x="59531" y="240507"/>
                  </a:lnTo>
                  <a:lnTo>
                    <a:pt x="69056" y="309563"/>
                  </a:lnTo>
                  <a:lnTo>
                    <a:pt x="92869" y="321469"/>
                  </a:lnTo>
                  <a:lnTo>
                    <a:pt x="85725" y="369094"/>
                  </a:lnTo>
                  <a:lnTo>
                    <a:pt x="42862" y="421482"/>
                  </a:lnTo>
                  <a:lnTo>
                    <a:pt x="0" y="452438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6" name="Freeform 95"/>
            <p:cNvSpPr/>
            <p:nvPr/>
          </p:nvSpPr>
          <p:spPr bwMode="gray">
            <a:xfrm>
              <a:off x="3163888" y="2563813"/>
              <a:ext cx="1377950" cy="1289050"/>
            </a:xfrm>
            <a:custGeom>
              <a:avLst/>
              <a:gdLst>
                <a:gd name="connsiteX0" fmla="*/ 783432 w 1378744"/>
                <a:gd name="connsiteY0" fmla="*/ 0 h 1138237"/>
                <a:gd name="connsiteX1" fmla="*/ 738188 w 1378744"/>
                <a:gd name="connsiteY1" fmla="*/ 26193 h 1138237"/>
                <a:gd name="connsiteX2" fmla="*/ 685800 w 1378744"/>
                <a:gd name="connsiteY2" fmla="*/ 28575 h 1138237"/>
                <a:gd name="connsiteX3" fmla="*/ 635794 w 1378744"/>
                <a:gd name="connsiteY3" fmla="*/ 73818 h 1138237"/>
                <a:gd name="connsiteX4" fmla="*/ 633413 w 1378744"/>
                <a:gd name="connsiteY4" fmla="*/ 114300 h 1138237"/>
                <a:gd name="connsiteX5" fmla="*/ 561975 w 1378744"/>
                <a:gd name="connsiteY5" fmla="*/ 190500 h 1138237"/>
                <a:gd name="connsiteX6" fmla="*/ 519113 w 1378744"/>
                <a:gd name="connsiteY6" fmla="*/ 214312 h 1138237"/>
                <a:gd name="connsiteX7" fmla="*/ 485775 w 1378744"/>
                <a:gd name="connsiteY7" fmla="*/ 252412 h 1138237"/>
                <a:gd name="connsiteX8" fmla="*/ 461963 w 1378744"/>
                <a:gd name="connsiteY8" fmla="*/ 273843 h 1138237"/>
                <a:gd name="connsiteX9" fmla="*/ 423863 w 1378744"/>
                <a:gd name="connsiteY9" fmla="*/ 333375 h 1138237"/>
                <a:gd name="connsiteX10" fmla="*/ 378619 w 1378744"/>
                <a:gd name="connsiteY10" fmla="*/ 357187 h 1138237"/>
                <a:gd name="connsiteX11" fmla="*/ 292894 w 1378744"/>
                <a:gd name="connsiteY11" fmla="*/ 376237 h 1138237"/>
                <a:gd name="connsiteX12" fmla="*/ 264319 w 1378744"/>
                <a:gd name="connsiteY12" fmla="*/ 373856 h 1138237"/>
                <a:gd name="connsiteX13" fmla="*/ 240507 w 1378744"/>
                <a:gd name="connsiteY13" fmla="*/ 359568 h 1138237"/>
                <a:gd name="connsiteX14" fmla="*/ 226219 w 1378744"/>
                <a:gd name="connsiteY14" fmla="*/ 338137 h 1138237"/>
                <a:gd name="connsiteX15" fmla="*/ 219075 w 1378744"/>
                <a:gd name="connsiteY15" fmla="*/ 311943 h 1138237"/>
                <a:gd name="connsiteX16" fmla="*/ 204788 w 1378744"/>
                <a:gd name="connsiteY16" fmla="*/ 309562 h 1138237"/>
                <a:gd name="connsiteX17" fmla="*/ 188119 w 1378744"/>
                <a:gd name="connsiteY17" fmla="*/ 304800 h 1138237"/>
                <a:gd name="connsiteX18" fmla="*/ 173832 w 1378744"/>
                <a:gd name="connsiteY18" fmla="*/ 302418 h 1138237"/>
                <a:gd name="connsiteX19" fmla="*/ 128588 w 1378744"/>
                <a:gd name="connsiteY19" fmla="*/ 352425 h 1138237"/>
                <a:gd name="connsiteX20" fmla="*/ 97632 w 1378744"/>
                <a:gd name="connsiteY20" fmla="*/ 371475 h 1138237"/>
                <a:gd name="connsiteX21" fmla="*/ 80963 w 1378744"/>
                <a:gd name="connsiteY21" fmla="*/ 390525 h 1138237"/>
                <a:gd name="connsiteX22" fmla="*/ 66675 w 1378744"/>
                <a:gd name="connsiteY22" fmla="*/ 435768 h 1138237"/>
                <a:gd name="connsiteX23" fmla="*/ 54769 w 1378744"/>
                <a:gd name="connsiteY23" fmla="*/ 447675 h 1138237"/>
                <a:gd name="connsiteX24" fmla="*/ 9525 w 1378744"/>
                <a:gd name="connsiteY24" fmla="*/ 466725 h 1138237"/>
                <a:gd name="connsiteX25" fmla="*/ 2382 w 1378744"/>
                <a:gd name="connsiteY25" fmla="*/ 481012 h 1138237"/>
                <a:gd name="connsiteX26" fmla="*/ 4763 w 1378744"/>
                <a:gd name="connsiteY26" fmla="*/ 533400 h 1138237"/>
                <a:gd name="connsiteX27" fmla="*/ 0 w 1378744"/>
                <a:gd name="connsiteY27" fmla="*/ 545306 h 1138237"/>
                <a:gd name="connsiteX28" fmla="*/ 73819 w 1378744"/>
                <a:gd name="connsiteY28" fmla="*/ 588168 h 1138237"/>
                <a:gd name="connsiteX29" fmla="*/ 90488 w 1378744"/>
                <a:gd name="connsiteY29" fmla="*/ 628650 h 1138237"/>
                <a:gd name="connsiteX30" fmla="*/ 83344 w 1378744"/>
                <a:gd name="connsiteY30" fmla="*/ 654843 h 1138237"/>
                <a:gd name="connsiteX31" fmla="*/ 73819 w 1378744"/>
                <a:gd name="connsiteY31" fmla="*/ 697706 h 1138237"/>
                <a:gd name="connsiteX32" fmla="*/ 78582 w 1378744"/>
                <a:gd name="connsiteY32" fmla="*/ 726281 h 1138237"/>
                <a:gd name="connsiteX33" fmla="*/ 95250 w 1378744"/>
                <a:gd name="connsiteY33" fmla="*/ 738187 h 1138237"/>
                <a:gd name="connsiteX34" fmla="*/ 116682 w 1378744"/>
                <a:gd name="connsiteY34" fmla="*/ 735806 h 1138237"/>
                <a:gd name="connsiteX35" fmla="*/ 123825 w 1378744"/>
                <a:gd name="connsiteY35" fmla="*/ 762000 h 1138237"/>
                <a:gd name="connsiteX36" fmla="*/ 126207 w 1378744"/>
                <a:gd name="connsiteY36" fmla="*/ 783431 h 1138237"/>
                <a:gd name="connsiteX37" fmla="*/ 152400 w 1378744"/>
                <a:gd name="connsiteY37" fmla="*/ 812006 h 1138237"/>
                <a:gd name="connsiteX38" fmla="*/ 164307 w 1378744"/>
                <a:gd name="connsiteY38" fmla="*/ 823912 h 1138237"/>
                <a:gd name="connsiteX39" fmla="*/ 173832 w 1378744"/>
                <a:gd name="connsiteY39" fmla="*/ 850106 h 1138237"/>
                <a:gd name="connsiteX40" fmla="*/ 169069 w 1378744"/>
                <a:gd name="connsiteY40" fmla="*/ 878681 h 1138237"/>
                <a:gd name="connsiteX41" fmla="*/ 176213 w 1378744"/>
                <a:gd name="connsiteY41" fmla="*/ 897731 h 1138237"/>
                <a:gd name="connsiteX42" fmla="*/ 200025 w 1378744"/>
                <a:gd name="connsiteY42" fmla="*/ 916781 h 1138237"/>
                <a:gd name="connsiteX43" fmla="*/ 226219 w 1378744"/>
                <a:gd name="connsiteY43" fmla="*/ 916781 h 1138237"/>
                <a:gd name="connsiteX44" fmla="*/ 300038 w 1378744"/>
                <a:gd name="connsiteY44" fmla="*/ 921543 h 1138237"/>
                <a:gd name="connsiteX45" fmla="*/ 395288 w 1378744"/>
                <a:gd name="connsiteY45" fmla="*/ 952500 h 1138237"/>
                <a:gd name="connsiteX46" fmla="*/ 414338 w 1378744"/>
                <a:gd name="connsiteY46" fmla="*/ 988218 h 1138237"/>
                <a:gd name="connsiteX47" fmla="*/ 435769 w 1378744"/>
                <a:gd name="connsiteY47" fmla="*/ 992981 h 1138237"/>
                <a:gd name="connsiteX48" fmla="*/ 464344 w 1378744"/>
                <a:gd name="connsiteY48" fmla="*/ 995362 h 1138237"/>
                <a:gd name="connsiteX49" fmla="*/ 507207 w 1378744"/>
                <a:gd name="connsiteY49" fmla="*/ 1026318 h 1138237"/>
                <a:gd name="connsiteX50" fmla="*/ 521494 w 1378744"/>
                <a:gd name="connsiteY50" fmla="*/ 1069181 h 1138237"/>
                <a:gd name="connsiteX51" fmla="*/ 545307 w 1378744"/>
                <a:gd name="connsiteY51" fmla="*/ 1107281 h 1138237"/>
                <a:gd name="connsiteX52" fmla="*/ 573882 w 1378744"/>
                <a:gd name="connsiteY52" fmla="*/ 1121568 h 1138237"/>
                <a:gd name="connsiteX53" fmla="*/ 585788 w 1378744"/>
                <a:gd name="connsiteY53" fmla="*/ 1131093 h 1138237"/>
                <a:gd name="connsiteX54" fmla="*/ 814388 w 1378744"/>
                <a:gd name="connsiteY54" fmla="*/ 1138237 h 1138237"/>
                <a:gd name="connsiteX55" fmla="*/ 828675 w 1378744"/>
                <a:gd name="connsiteY55" fmla="*/ 1109662 h 1138237"/>
                <a:gd name="connsiteX56" fmla="*/ 833438 w 1378744"/>
                <a:gd name="connsiteY56" fmla="*/ 1085850 h 1138237"/>
                <a:gd name="connsiteX57" fmla="*/ 797719 w 1378744"/>
                <a:gd name="connsiteY57" fmla="*/ 1059656 h 1138237"/>
                <a:gd name="connsiteX58" fmla="*/ 790575 w 1378744"/>
                <a:gd name="connsiteY58" fmla="*/ 1038225 h 1138237"/>
                <a:gd name="connsiteX59" fmla="*/ 790575 w 1378744"/>
                <a:gd name="connsiteY59" fmla="*/ 1021556 h 1138237"/>
                <a:gd name="connsiteX60" fmla="*/ 845344 w 1378744"/>
                <a:gd name="connsiteY60" fmla="*/ 952500 h 1138237"/>
                <a:gd name="connsiteX61" fmla="*/ 845344 w 1378744"/>
                <a:gd name="connsiteY61" fmla="*/ 952500 h 1138237"/>
                <a:gd name="connsiteX62" fmla="*/ 888207 w 1378744"/>
                <a:gd name="connsiteY62" fmla="*/ 966787 h 1138237"/>
                <a:gd name="connsiteX63" fmla="*/ 907257 w 1378744"/>
                <a:gd name="connsiteY63" fmla="*/ 981075 h 1138237"/>
                <a:gd name="connsiteX64" fmla="*/ 938213 w 1378744"/>
                <a:gd name="connsiteY64" fmla="*/ 990600 h 1138237"/>
                <a:gd name="connsiteX65" fmla="*/ 964407 w 1378744"/>
                <a:gd name="connsiteY65" fmla="*/ 985837 h 1138237"/>
                <a:gd name="connsiteX66" fmla="*/ 985838 w 1378744"/>
                <a:gd name="connsiteY66" fmla="*/ 985837 h 1138237"/>
                <a:gd name="connsiteX67" fmla="*/ 995363 w 1378744"/>
                <a:gd name="connsiteY67" fmla="*/ 995362 h 1138237"/>
                <a:gd name="connsiteX68" fmla="*/ 978694 w 1378744"/>
                <a:gd name="connsiteY68" fmla="*/ 1012031 h 1138237"/>
                <a:gd name="connsiteX69" fmla="*/ 969169 w 1378744"/>
                <a:gd name="connsiteY69" fmla="*/ 1031081 h 1138237"/>
                <a:gd name="connsiteX70" fmla="*/ 954882 w 1378744"/>
                <a:gd name="connsiteY70" fmla="*/ 1054893 h 1138237"/>
                <a:gd name="connsiteX71" fmla="*/ 950119 w 1378744"/>
                <a:gd name="connsiteY71" fmla="*/ 1083468 h 1138237"/>
                <a:gd name="connsiteX72" fmla="*/ 962025 w 1378744"/>
                <a:gd name="connsiteY72" fmla="*/ 1107281 h 1138237"/>
                <a:gd name="connsiteX73" fmla="*/ 983457 w 1378744"/>
                <a:gd name="connsiteY73" fmla="*/ 1131093 h 1138237"/>
                <a:gd name="connsiteX74" fmla="*/ 1002507 w 1378744"/>
                <a:gd name="connsiteY74" fmla="*/ 1133475 h 1138237"/>
                <a:gd name="connsiteX75" fmla="*/ 1028700 w 1378744"/>
                <a:gd name="connsiteY75" fmla="*/ 1126331 h 1138237"/>
                <a:gd name="connsiteX76" fmla="*/ 1031082 w 1378744"/>
                <a:gd name="connsiteY76" fmla="*/ 1097756 h 1138237"/>
                <a:gd name="connsiteX77" fmla="*/ 1057275 w 1378744"/>
                <a:gd name="connsiteY77" fmla="*/ 1085850 h 1138237"/>
                <a:gd name="connsiteX78" fmla="*/ 1076325 w 1378744"/>
                <a:gd name="connsiteY78" fmla="*/ 1097756 h 1138237"/>
                <a:gd name="connsiteX79" fmla="*/ 1100138 w 1378744"/>
                <a:gd name="connsiteY79" fmla="*/ 1107281 h 1138237"/>
                <a:gd name="connsiteX80" fmla="*/ 1123950 w 1378744"/>
                <a:gd name="connsiteY80" fmla="*/ 1121568 h 1138237"/>
                <a:gd name="connsiteX81" fmla="*/ 1143000 w 1378744"/>
                <a:gd name="connsiteY81" fmla="*/ 1123950 h 1138237"/>
                <a:gd name="connsiteX82" fmla="*/ 1157288 w 1378744"/>
                <a:gd name="connsiteY82" fmla="*/ 1112043 h 1138237"/>
                <a:gd name="connsiteX83" fmla="*/ 1159669 w 1378744"/>
                <a:gd name="connsiteY83" fmla="*/ 1085850 h 1138237"/>
                <a:gd name="connsiteX84" fmla="*/ 1166813 w 1378744"/>
                <a:gd name="connsiteY84" fmla="*/ 1052512 h 1138237"/>
                <a:gd name="connsiteX85" fmla="*/ 1197769 w 1378744"/>
                <a:gd name="connsiteY85" fmla="*/ 1016793 h 1138237"/>
                <a:gd name="connsiteX86" fmla="*/ 1195388 w 1378744"/>
                <a:gd name="connsiteY86" fmla="*/ 954881 h 1138237"/>
                <a:gd name="connsiteX87" fmla="*/ 1209675 w 1378744"/>
                <a:gd name="connsiteY87" fmla="*/ 945356 h 1138237"/>
                <a:gd name="connsiteX88" fmla="*/ 1235869 w 1378744"/>
                <a:gd name="connsiteY88" fmla="*/ 945356 h 1138237"/>
                <a:gd name="connsiteX89" fmla="*/ 1235869 w 1378744"/>
                <a:gd name="connsiteY89" fmla="*/ 931068 h 1138237"/>
                <a:gd name="connsiteX90" fmla="*/ 1212057 w 1378744"/>
                <a:gd name="connsiteY90" fmla="*/ 912018 h 1138237"/>
                <a:gd name="connsiteX91" fmla="*/ 1195388 w 1378744"/>
                <a:gd name="connsiteY91" fmla="*/ 881062 h 1138237"/>
                <a:gd name="connsiteX92" fmla="*/ 1157288 w 1378744"/>
                <a:gd name="connsiteY92" fmla="*/ 871537 h 1138237"/>
                <a:gd name="connsiteX93" fmla="*/ 1119188 w 1378744"/>
                <a:gd name="connsiteY93" fmla="*/ 859631 h 1138237"/>
                <a:gd name="connsiteX94" fmla="*/ 1119188 w 1378744"/>
                <a:gd name="connsiteY94" fmla="*/ 831056 h 1138237"/>
                <a:gd name="connsiteX95" fmla="*/ 1135857 w 1378744"/>
                <a:gd name="connsiteY95" fmla="*/ 807243 h 1138237"/>
                <a:gd name="connsiteX96" fmla="*/ 1197769 w 1378744"/>
                <a:gd name="connsiteY96" fmla="*/ 759618 h 1138237"/>
                <a:gd name="connsiteX97" fmla="*/ 1247775 w 1378744"/>
                <a:gd name="connsiteY97" fmla="*/ 762000 h 1138237"/>
                <a:gd name="connsiteX98" fmla="*/ 1278732 w 1378744"/>
                <a:gd name="connsiteY98" fmla="*/ 762000 h 1138237"/>
                <a:gd name="connsiteX99" fmla="*/ 1271588 w 1378744"/>
                <a:gd name="connsiteY99" fmla="*/ 735806 h 1138237"/>
                <a:gd name="connsiteX100" fmla="*/ 1378744 w 1378744"/>
                <a:gd name="connsiteY100" fmla="*/ 678656 h 1138237"/>
                <a:gd name="connsiteX101" fmla="*/ 1331119 w 1378744"/>
                <a:gd name="connsiteY101" fmla="*/ 552450 h 1138237"/>
                <a:gd name="connsiteX102" fmla="*/ 1278732 w 1378744"/>
                <a:gd name="connsiteY102" fmla="*/ 514350 h 1138237"/>
                <a:gd name="connsiteX103" fmla="*/ 1252538 w 1378744"/>
                <a:gd name="connsiteY103" fmla="*/ 431006 h 1138237"/>
                <a:gd name="connsiteX104" fmla="*/ 1181100 w 1378744"/>
                <a:gd name="connsiteY104" fmla="*/ 431006 h 1138237"/>
                <a:gd name="connsiteX105" fmla="*/ 1166813 w 1378744"/>
                <a:gd name="connsiteY105" fmla="*/ 395287 h 1138237"/>
                <a:gd name="connsiteX106" fmla="*/ 1107282 w 1378744"/>
                <a:gd name="connsiteY106" fmla="*/ 421481 h 1138237"/>
                <a:gd name="connsiteX107" fmla="*/ 1054894 w 1378744"/>
                <a:gd name="connsiteY107" fmla="*/ 414337 h 1138237"/>
                <a:gd name="connsiteX108" fmla="*/ 1028700 w 1378744"/>
                <a:gd name="connsiteY108" fmla="*/ 371475 h 1138237"/>
                <a:gd name="connsiteX109" fmla="*/ 1023938 w 1378744"/>
                <a:gd name="connsiteY109" fmla="*/ 288131 h 1138237"/>
                <a:gd name="connsiteX110" fmla="*/ 1012032 w 1378744"/>
                <a:gd name="connsiteY110" fmla="*/ 269081 h 1138237"/>
                <a:gd name="connsiteX111" fmla="*/ 1012032 w 1378744"/>
                <a:gd name="connsiteY111" fmla="*/ 211931 h 1138237"/>
                <a:gd name="connsiteX112" fmla="*/ 959644 w 1378744"/>
                <a:gd name="connsiteY112" fmla="*/ 190500 h 1138237"/>
                <a:gd name="connsiteX113" fmla="*/ 914400 w 1378744"/>
                <a:gd name="connsiteY113" fmla="*/ 111918 h 1138237"/>
                <a:gd name="connsiteX114" fmla="*/ 854869 w 1378744"/>
                <a:gd name="connsiteY114" fmla="*/ 76200 h 1138237"/>
                <a:gd name="connsiteX115" fmla="*/ 873919 w 1378744"/>
                <a:gd name="connsiteY115" fmla="*/ 16668 h 1138237"/>
                <a:gd name="connsiteX116" fmla="*/ 783432 w 1378744"/>
                <a:gd name="connsiteY116" fmla="*/ 0 h 1138237"/>
                <a:gd name="connsiteX0" fmla="*/ 783432 w 1378744"/>
                <a:gd name="connsiteY0" fmla="*/ 0 h 1138237"/>
                <a:gd name="connsiteX1" fmla="*/ 738188 w 1378744"/>
                <a:gd name="connsiteY1" fmla="*/ 26193 h 1138237"/>
                <a:gd name="connsiteX2" fmla="*/ 685800 w 1378744"/>
                <a:gd name="connsiteY2" fmla="*/ 28575 h 1138237"/>
                <a:gd name="connsiteX3" fmla="*/ 635794 w 1378744"/>
                <a:gd name="connsiteY3" fmla="*/ 73818 h 1138237"/>
                <a:gd name="connsiteX4" fmla="*/ 633413 w 1378744"/>
                <a:gd name="connsiteY4" fmla="*/ 114300 h 1138237"/>
                <a:gd name="connsiteX5" fmla="*/ 561975 w 1378744"/>
                <a:gd name="connsiteY5" fmla="*/ 190500 h 1138237"/>
                <a:gd name="connsiteX6" fmla="*/ 519113 w 1378744"/>
                <a:gd name="connsiteY6" fmla="*/ 214312 h 1138237"/>
                <a:gd name="connsiteX7" fmla="*/ 485775 w 1378744"/>
                <a:gd name="connsiteY7" fmla="*/ 252412 h 1138237"/>
                <a:gd name="connsiteX8" fmla="*/ 461963 w 1378744"/>
                <a:gd name="connsiteY8" fmla="*/ 273843 h 1138237"/>
                <a:gd name="connsiteX9" fmla="*/ 423863 w 1378744"/>
                <a:gd name="connsiteY9" fmla="*/ 333375 h 1138237"/>
                <a:gd name="connsiteX10" fmla="*/ 378619 w 1378744"/>
                <a:gd name="connsiteY10" fmla="*/ 357187 h 1138237"/>
                <a:gd name="connsiteX11" fmla="*/ 292894 w 1378744"/>
                <a:gd name="connsiteY11" fmla="*/ 376237 h 1138237"/>
                <a:gd name="connsiteX12" fmla="*/ 264319 w 1378744"/>
                <a:gd name="connsiteY12" fmla="*/ 373856 h 1138237"/>
                <a:gd name="connsiteX13" fmla="*/ 240507 w 1378744"/>
                <a:gd name="connsiteY13" fmla="*/ 359568 h 1138237"/>
                <a:gd name="connsiteX14" fmla="*/ 226219 w 1378744"/>
                <a:gd name="connsiteY14" fmla="*/ 338137 h 1138237"/>
                <a:gd name="connsiteX15" fmla="*/ 219075 w 1378744"/>
                <a:gd name="connsiteY15" fmla="*/ 311943 h 1138237"/>
                <a:gd name="connsiteX16" fmla="*/ 204788 w 1378744"/>
                <a:gd name="connsiteY16" fmla="*/ 309562 h 1138237"/>
                <a:gd name="connsiteX17" fmla="*/ 188119 w 1378744"/>
                <a:gd name="connsiteY17" fmla="*/ 304800 h 1138237"/>
                <a:gd name="connsiteX18" fmla="*/ 173832 w 1378744"/>
                <a:gd name="connsiteY18" fmla="*/ 302418 h 1138237"/>
                <a:gd name="connsiteX19" fmla="*/ 128588 w 1378744"/>
                <a:gd name="connsiteY19" fmla="*/ 352425 h 1138237"/>
                <a:gd name="connsiteX20" fmla="*/ 97632 w 1378744"/>
                <a:gd name="connsiteY20" fmla="*/ 371475 h 1138237"/>
                <a:gd name="connsiteX21" fmla="*/ 80963 w 1378744"/>
                <a:gd name="connsiteY21" fmla="*/ 390525 h 1138237"/>
                <a:gd name="connsiteX22" fmla="*/ 66675 w 1378744"/>
                <a:gd name="connsiteY22" fmla="*/ 435768 h 1138237"/>
                <a:gd name="connsiteX23" fmla="*/ 54769 w 1378744"/>
                <a:gd name="connsiteY23" fmla="*/ 447675 h 1138237"/>
                <a:gd name="connsiteX24" fmla="*/ 9525 w 1378744"/>
                <a:gd name="connsiteY24" fmla="*/ 466725 h 1138237"/>
                <a:gd name="connsiteX25" fmla="*/ 2382 w 1378744"/>
                <a:gd name="connsiteY25" fmla="*/ 481012 h 1138237"/>
                <a:gd name="connsiteX26" fmla="*/ 4763 w 1378744"/>
                <a:gd name="connsiteY26" fmla="*/ 533400 h 1138237"/>
                <a:gd name="connsiteX27" fmla="*/ 0 w 1378744"/>
                <a:gd name="connsiteY27" fmla="*/ 545306 h 1138237"/>
                <a:gd name="connsiteX28" fmla="*/ 73819 w 1378744"/>
                <a:gd name="connsiteY28" fmla="*/ 588168 h 1138237"/>
                <a:gd name="connsiteX29" fmla="*/ 90488 w 1378744"/>
                <a:gd name="connsiteY29" fmla="*/ 628650 h 1138237"/>
                <a:gd name="connsiteX30" fmla="*/ 83344 w 1378744"/>
                <a:gd name="connsiteY30" fmla="*/ 654843 h 1138237"/>
                <a:gd name="connsiteX31" fmla="*/ 73819 w 1378744"/>
                <a:gd name="connsiteY31" fmla="*/ 697706 h 1138237"/>
                <a:gd name="connsiteX32" fmla="*/ 78582 w 1378744"/>
                <a:gd name="connsiteY32" fmla="*/ 726281 h 1138237"/>
                <a:gd name="connsiteX33" fmla="*/ 95250 w 1378744"/>
                <a:gd name="connsiteY33" fmla="*/ 738187 h 1138237"/>
                <a:gd name="connsiteX34" fmla="*/ 116682 w 1378744"/>
                <a:gd name="connsiteY34" fmla="*/ 735806 h 1138237"/>
                <a:gd name="connsiteX35" fmla="*/ 123825 w 1378744"/>
                <a:gd name="connsiteY35" fmla="*/ 762000 h 1138237"/>
                <a:gd name="connsiteX36" fmla="*/ 126207 w 1378744"/>
                <a:gd name="connsiteY36" fmla="*/ 783431 h 1138237"/>
                <a:gd name="connsiteX37" fmla="*/ 152400 w 1378744"/>
                <a:gd name="connsiteY37" fmla="*/ 812006 h 1138237"/>
                <a:gd name="connsiteX38" fmla="*/ 164307 w 1378744"/>
                <a:gd name="connsiteY38" fmla="*/ 823912 h 1138237"/>
                <a:gd name="connsiteX39" fmla="*/ 173832 w 1378744"/>
                <a:gd name="connsiteY39" fmla="*/ 850106 h 1138237"/>
                <a:gd name="connsiteX40" fmla="*/ 169069 w 1378744"/>
                <a:gd name="connsiteY40" fmla="*/ 878681 h 1138237"/>
                <a:gd name="connsiteX41" fmla="*/ 176213 w 1378744"/>
                <a:gd name="connsiteY41" fmla="*/ 897731 h 1138237"/>
                <a:gd name="connsiteX42" fmla="*/ 200025 w 1378744"/>
                <a:gd name="connsiteY42" fmla="*/ 916781 h 1138237"/>
                <a:gd name="connsiteX43" fmla="*/ 226219 w 1378744"/>
                <a:gd name="connsiteY43" fmla="*/ 916781 h 1138237"/>
                <a:gd name="connsiteX44" fmla="*/ 300038 w 1378744"/>
                <a:gd name="connsiteY44" fmla="*/ 921543 h 1138237"/>
                <a:gd name="connsiteX45" fmla="*/ 395288 w 1378744"/>
                <a:gd name="connsiteY45" fmla="*/ 952500 h 1138237"/>
                <a:gd name="connsiteX46" fmla="*/ 414338 w 1378744"/>
                <a:gd name="connsiteY46" fmla="*/ 988218 h 1138237"/>
                <a:gd name="connsiteX47" fmla="*/ 435769 w 1378744"/>
                <a:gd name="connsiteY47" fmla="*/ 992981 h 1138237"/>
                <a:gd name="connsiteX48" fmla="*/ 464344 w 1378744"/>
                <a:gd name="connsiteY48" fmla="*/ 995362 h 1138237"/>
                <a:gd name="connsiteX49" fmla="*/ 507207 w 1378744"/>
                <a:gd name="connsiteY49" fmla="*/ 1026318 h 1138237"/>
                <a:gd name="connsiteX50" fmla="*/ 521494 w 1378744"/>
                <a:gd name="connsiteY50" fmla="*/ 1069181 h 1138237"/>
                <a:gd name="connsiteX51" fmla="*/ 545307 w 1378744"/>
                <a:gd name="connsiteY51" fmla="*/ 1107281 h 1138237"/>
                <a:gd name="connsiteX52" fmla="*/ 573882 w 1378744"/>
                <a:gd name="connsiteY52" fmla="*/ 1121568 h 1138237"/>
                <a:gd name="connsiteX53" fmla="*/ 585788 w 1378744"/>
                <a:gd name="connsiteY53" fmla="*/ 1131093 h 1138237"/>
                <a:gd name="connsiteX54" fmla="*/ 638175 w 1378744"/>
                <a:gd name="connsiteY54" fmla="*/ 1131093 h 1138237"/>
                <a:gd name="connsiteX55" fmla="*/ 814388 w 1378744"/>
                <a:gd name="connsiteY55" fmla="*/ 1138237 h 1138237"/>
                <a:gd name="connsiteX56" fmla="*/ 828675 w 1378744"/>
                <a:gd name="connsiteY56" fmla="*/ 1109662 h 1138237"/>
                <a:gd name="connsiteX57" fmla="*/ 833438 w 1378744"/>
                <a:gd name="connsiteY57" fmla="*/ 1085850 h 1138237"/>
                <a:gd name="connsiteX58" fmla="*/ 797719 w 1378744"/>
                <a:gd name="connsiteY58" fmla="*/ 1059656 h 1138237"/>
                <a:gd name="connsiteX59" fmla="*/ 790575 w 1378744"/>
                <a:gd name="connsiteY59" fmla="*/ 1038225 h 1138237"/>
                <a:gd name="connsiteX60" fmla="*/ 790575 w 1378744"/>
                <a:gd name="connsiteY60" fmla="*/ 1021556 h 1138237"/>
                <a:gd name="connsiteX61" fmla="*/ 845344 w 1378744"/>
                <a:gd name="connsiteY61" fmla="*/ 952500 h 1138237"/>
                <a:gd name="connsiteX62" fmla="*/ 845344 w 1378744"/>
                <a:gd name="connsiteY62" fmla="*/ 952500 h 1138237"/>
                <a:gd name="connsiteX63" fmla="*/ 888207 w 1378744"/>
                <a:gd name="connsiteY63" fmla="*/ 966787 h 1138237"/>
                <a:gd name="connsiteX64" fmla="*/ 907257 w 1378744"/>
                <a:gd name="connsiteY64" fmla="*/ 981075 h 1138237"/>
                <a:gd name="connsiteX65" fmla="*/ 938213 w 1378744"/>
                <a:gd name="connsiteY65" fmla="*/ 990600 h 1138237"/>
                <a:gd name="connsiteX66" fmla="*/ 964407 w 1378744"/>
                <a:gd name="connsiteY66" fmla="*/ 985837 h 1138237"/>
                <a:gd name="connsiteX67" fmla="*/ 985838 w 1378744"/>
                <a:gd name="connsiteY67" fmla="*/ 985837 h 1138237"/>
                <a:gd name="connsiteX68" fmla="*/ 995363 w 1378744"/>
                <a:gd name="connsiteY68" fmla="*/ 995362 h 1138237"/>
                <a:gd name="connsiteX69" fmla="*/ 978694 w 1378744"/>
                <a:gd name="connsiteY69" fmla="*/ 1012031 h 1138237"/>
                <a:gd name="connsiteX70" fmla="*/ 969169 w 1378744"/>
                <a:gd name="connsiteY70" fmla="*/ 1031081 h 1138237"/>
                <a:gd name="connsiteX71" fmla="*/ 954882 w 1378744"/>
                <a:gd name="connsiteY71" fmla="*/ 1054893 h 1138237"/>
                <a:gd name="connsiteX72" fmla="*/ 950119 w 1378744"/>
                <a:gd name="connsiteY72" fmla="*/ 1083468 h 1138237"/>
                <a:gd name="connsiteX73" fmla="*/ 962025 w 1378744"/>
                <a:gd name="connsiteY73" fmla="*/ 1107281 h 1138237"/>
                <a:gd name="connsiteX74" fmla="*/ 983457 w 1378744"/>
                <a:gd name="connsiteY74" fmla="*/ 1131093 h 1138237"/>
                <a:gd name="connsiteX75" fmla="*/ 1002507 w 1378744"/>
                <a:gd name="connsiteY75" fmla="*/ 1133475 h 1138237"/>
                <a:gd name="connsiteX76" fmla="*/ 1028700 w 1378744"/>
                <a:gd name="connsiteY76" fmla="*/ 1126331 h 1138237"/>
                <a:gd name="connsiteX77" fmla="*/ 1031082 w 1378744"/>
                <a:gd name="connsiteY77" fmla="*/ 1097756 h 1138237"/>
                <a:gd name="connsiteX78" fmla="*/ 1057275 w 1378744"/>
                <a:gd name="connsiteY78" fmla="*/ 1085850 h 1138237"/>
                <a:gd name="connsiteX79" fmla="*/ 1076325 w 1378744"/>
                <a:gd name="connsiteY79" fmla="*/ 1097756 h 1138237"/>
                <a:gd name="connsiteX80" fmla="*/ 1100138 w 1378744"/>
                <a:gd name="connsiteY80" fmla="*/ 1107281 h 1138237"/>
                <a:gd name="connsiteX81" fmla="*/ 1123950 w 1378744"/>
                <a:gd name="connsiteY81" fmla="*/ 1121568 h 1138237"/>
                <a:gd name="connsiteX82" fmla="*/ 1143000 w 1378744"/>
                <a:gd name="connsiteY82" fmla="*/ 1123950 h 1138237"/>
                <a:gd name="connsiteX83" fmla="*/ 1157288 w 1378744"/>
                <a:gd name="connsiteY83" fmla="*/ 1112043 h 1138237"/>
                <a:gd name="connsiteX84" fmla="*/ 1159669 w 1378744"/>
                <a:gd name="connsiteY84" fmla="*/ 1085850 h 1138237"/>
                <a:gd name="connsiteX85" fmla="*/ 1166813 w 1378744"/>
                <a:gd name="connsiteY85" fmla="*/ 1052512 h 1138237"/>
                <a:gd name="connsiteX86" fmla="*/ 1197769 w 1378744"/>
                <a:gd name="connsiteY86" fmla="*/ 1016793 h 1138237"/>
                <a:gd name="connsiteX87" fmla="*/ 1195388 w 1378744"/>
                <a:gd name="connsiteY87" fmla="*/ 954881 h 1138237"/>
                <a:gd name="connsiteX88" fmla="*/ 1209675 w 1378744"/>
                <a:gd name="connsiteY88" fmla="*/ 945356 h 1138237"/>
                <a:gd name="connsiteX89" fmla="*/ 1235869 w 1378744"/>
                <a:gd name="connsiteY89" fmla="*/ 945356 h 1138237"/>
                <a:gd name="connsiteX90" fmla="*/ 1235869 w 1378744"/>
                <a:gd name="connsiteY90" fmla="*/ 931068 h 1138237"/>
                <a:gd name="connsiteX91" fmla="*/ 1212057 w 1378744"/>
                <a:gd name="connsiteY91" fmla="*/ 912018 h 1138237"/>
                <a:gd name="connsiteX92" fmla="*/ 1195388 w 1378744"/>
                <a:gd name="connsiteY92" fmla="*/ 881062 h 1138237"/>
                <a:gd name="connsiteX93" fmla="*/ 1157288 w 1378744"/>
                <a:gd name="connsiteY93" fmla="*/ 871537 h 1138237"/>
                <a:gd name="connsiteX94" fmla="*/ 1119188 w 1378744"/>
                <a:gd name="connsiteY94" fmla="*/ 859631 h 1138237"/>
                <a:gd name="connsiteX95" fmla="*/ 1119188 w 1378744"/>
                <a:gd name="connsiteY95" fmla="*/ 831056 h 1138237"/>
                <a:gd name="connsiteX96" fmla="*/ 1135857 w 1378744"/>
                <a:gd name="connsiteY96" fmla="*/ 807243 h 1138237"/>
                <a:gd name="connsiteX97" fmla="*/ 1197769 w 1378744"/>
                <a:gd name="connsiteY97" fmla="*/ 759618 h 1138237"/>
                <a:gd name="connsiteX98" fmla="*/ 1247775 w 1378744"/>
                <a:gd name="connsiteY98" fmla="*/ 762000 h 1138237"/>
                <a:gd name="connsiteX99" fmla="*/ 1278732 w 1378744"/>
                <a:gd name="connsiteY99" fmla="*/ 762000 h 1138237"/>
                <a:gd name="connsiteX100" fmla="*/ 1271588 w 1378744"/>
                <a:gd name="connsiteY100" fmla="*/ 735806 h 1138237"/>
                <a:gd name="connsiteX101" fmla="*/ 1378744 w 1378744"/>
                <a:gd name="connsiteY101" fmla="*/ 678656 h 1138237"/>
                <a:gd name="connsiteX102" fmla="*/ 1331119 w 1378744"/>
                <a:gd name="connsiteY102" fmla="*/ 552450 h 1138237"/>
                <a:gd name="connsiteX103" fmla="*/ 1278732 w 1378744"/>
                <a:gd name="connsiteY103" fmla="*/ 514350 h 1138237"/>
                <a:gd name="connsiteX104" fmla="*/ 1252538 w 1378744"/>
                <a:gd name="connsiteY104" fmla="*/ 431006 h 1138237"/>
                <a:gd name="connsiteX105" fmla="*/ 1181100 w 1378744"/>
                <a:gd name="connsiteY105" fmla="*/ 431006 h 1138237"/>
                <a:gd name="connsiteX106" fmla="*/ 1166813 w 1378744"/>
                <a:gd name="connsiteY106" fmla="*/ 395287 h 1138237"/>
                <a:gd name="connsiteX107" fmla="*/ 1107282 w 1378744"/>
                <a:gd name="connsiteY107" fmla="*/ 421481 h 1138237"/>
                <a:gd name="connsiteX108" fmla="*/ 1054894 w 1378744"/>
                <a:gd name="connsiteY108" fmla="*/ 414337 h 1138237"/>
                <a:gd name="connsiteX109" fmla="*/ 1028700 w 1378744"/>
                <a:gd name="connsiteY109" fmla="*/ 371475 h 1138237"/>
                <a:gd name="connsiteX110" fmla="*/ 1023938 w 1378744"/>
                <a:gd name="connsiteY110" fmla="*/ 288131 h 1138237"/>
                <a:gd name="connsiteX111" fmla="*/ 1012032 w 1378744"/>
                <a:gd name="connsiteY111" fmla="*/ 269081 h 1138237"/>
                <a:gd name="connsiteX112" fmla="*/ 1012032 w 1378744"/>
                <a:gd name="connsiteY112" fmla="*/ 211931 h 1138237"/>
                <a:gd name="connsiteX113" fmla="*/ 959644 w 1378744"/>
                <a:gd name="connsiteY113" fmla="*/ 190500 h 1138237"/>
                <a:gd name="connsiteX114" fmla="*/ 914400 w 1378744"/>
                <a:gd name="connsiteY114" fmla="*/ 111918 h 1138237"/>
                <a:gd name="connsiteX115" fmla="*/ 854869 w 1378744"/>
                <a:gd name="connsiteY115" fmla="*/ 76200 h 1138237"/>
                <a:gd name="connsiteX116" fmla="*/ 873919 w 1378744"/>
                <a:gd name="connsiteY116" fmla="*/ 16668 h 1138237"/>
                <a:gd name="connsiteX117" fmla="*/ 783432 w 1378744"/>
                <a:gd name="connsiteY117" fmla="*/ 0 h 1138237"/>
                <a:gd name="connsiteX0" fmla="*/ 783432 w 1378744"/>
                <a:gd name="connsiteY0" fmla="*/ 0 h 1181100"/>
                <a:gd name="connsiteX1" fmla="*/ 738188 w 1378744"/>
                <a:gd name="connsiteY1" fmla="*/ 26193 h 1181100"/>
                <a:gd name="connsiteX2" fmla="*/ 685800 w 1378744"/>
                <a:gd name="connsiteY2" fmla="*/ 28575 h 1181100"/>
                <a:gd name="connsiteX3" fmla="*/ 635794 w 1378744"/>
                <a:gd name="connsiteY3" fmla="*/ 73818 h 1181100"/>
                <a:gd name="connsiteX4" fmla="*/ 633413 w 1378744"/>
                <a:gd name="connsiteY4" fmla="*/ 114300 h 1181100"/>
                <a:gd name="connsiteX5" fmla="*/ 561975 w 1378744"/>
                <a:gd name="connsiteY5" fmla="*/ 190500 h 1181100"/>
                <a:gd name="connsiteX6" fmla="*/ 519113 w 1378744"/>
                <a:gd name="connsiteY6" fmla="*/ 214312 h 1181100"/>
                <a:gd name="connsiteX7" fmla="*/ 485775 w 1378744"/>
                <a:gd name="connsiteY7" fmla="*/ 252412 h 1181100"/>
                <a:gd name="connsiteX8" fmla="*/ 461963 w 1378744"/>
                <a:gd name="connsiteY8" fmla="*/ 273843 h 1181100"/>
                <a:gd name="connsiteX9" fmla="*/ 423863 w 1378744"/>
                <a:gd name="connsiteY9" fmla="*/ 333375 h 1181100"/>
                <a:gd name="connsiteX10" fmla="*/ 378619 w 1378744"/>
                <a:gd name="connsiteY10" fmla="*/ 357187 h 1181100"/>
                <a:gd name="connsiteX11" fmla="*/ 292894 w 1378744"/>
                <a:gd name="connsiteY11" fmla="*/ 376237 h 1181100"/>
                <a:gd name="connsiteX12" fmla="*/ 264319 w 1378744"/>
                <a:gd name="connsiteY12" fmla="*/ 373856 h 1181100"/>
                <a:gd name="connsiteX13" fmla="*/ 240507 w 1378744"/>
                <a:gd name="connsiteY13" fmla="*/ 359568 h 1181100"/>
                <a:gd name="connsiteX14" fmla="*/ 226219 w 1378744"/>
                <a:gd name="connsiteY14" fmla="*/ 338137 h 1181100"/>
                <a:gd name="connsiteX15" fmla="*/ 219075 w 1378744"/>
                <a:gd name="connsiteY15" fmla="*/ 311943 h 1181100"/>
                <a:gd name="connsiteX16" fmla="*/ 204788 w 1378744"/>
                <a:gd name="connsiteY16" fmla="*/ 309562 h 1181100"/>
                <a:gd name="connsiteX17" fmla="*/ 188119 w 1378744"/>
                <a:gd name="connsiteY17" fmla="*/ 304800 h 1181100"/>
                <a:gd name="connsiteX18" fmla="*/ 173832 w 1378744"/>
                <a:gd name="connsiteY18" fmla="*/ 302418 h 1181100"/>
                <a:gd name="connsiteX19" fmla="*/ 128588 w 1378744"/>
                <a:gd name="connsiteY19" fmla="*/ 352425 h 1181100"/>
                <a:gd name="connsiteX20" fmla="*/ 97632 w 1378744"/>
                <a:gd name="connsiteY20" fmla="*/ 371475 h 1181100"/>
                <a:gd name="connsiteX21" fmla="*/ 80963 w 1378744"/>
                <a:gd name="connsiteY21" fmla="*/ 390525 h 1181100"/>
                <a:gd name="connsiteX22" fmla="*/ 66675 w 1378744"/>
                <a:gd name="connsiteY22" fmla="*/ 435768 h 1181100"/>
                <a:gd name="connsiteX23" fmla="*/ 54769 w 1378744"/>
                <a:gd name="connsiteY23" fmla="*/ 447675 h 1181100"/>
                <a:gd name="connsiteX24" fmla="*/ 9525 w 1378744"/>
                <a:gd name="connsiteY24" fmla="*/ 466725 h 1181100"/>
                <a:gd name="connsiteX25" fmla="*/ 2382 w 1378744"/>
                <a:gd name="connsiteY25" fmla="*/ 481012 h 1181100"/>
                <a:gd name="connsiteX26" fmla="*/ 4763 w 1378744"/>
                <a:gd name="connsiteY26" fmla="*/ 533400 h 1181100"/>
                <a:gd name="connsiteX27" fmla="*/ 0 w 1378744"/>
                <a:gd name="connsiteY27" fmla="*/ 545306 h 1181100"/>
                <a:gd name="connsiteX28" fmla="*/ 73819 w 1378744"/>
                <a:gd name="connsiteY28" fmla="*/ 588168 h 1181100"/>
                <a:gd name="connsiteX29" fmla="*/ 90488 w 1378744"/>
                <a:gd name="connsiteY29" fmla="*/ 628650 h 1181100"/>
                <a:gd name="connsiteX30" fmla="*/ 83344 w 1378744"/>
                <a:gd name="connsiteY30" fmla="*/ 654843 h 1181100"/>
                <a:gd name="connsiteX31" fmla="*/ 73819 w 1378744"/>
                <a:gd name="connsiteY31" fmla="*/ 697706 h 1181100"/>
                <a:gd name="connsiteX32" fmla="*/ 78582 w 1378744"/>
                <a:gd name="connsiteY32" fmla="*/ 726281 h 1181100"/>
                <a:gd name="connsiteX33" fmla="*/ 95250 w 1378744"/>
                <a:gd name="connsiteY33" fmla="*/ 738187 h 1181100"/>
                <a:gd name="connsiteX34" fmla="*/ 116682 w 1378744"/>
                <a:gd name="connsiteY34" fmla="*/ 735806 h 1181100"/>
                <a:gd name="connsiteX35" fmla="*/ 123825 w 1378744"/>
                <a:gd name="connsiteY35" fmla="*/ 762000 h 1181100"/>
                <a:gd name="connsiteX36" fmla="*/ 126207 w 1378744"/>
                <a:gd name="connsiteY36" fmla="*/ 783431 h 1181100"/>
                <a:gd name="connsiteX37" fmla="*/ 152400 w 1378744"/>
                <a:gd name="connsiteY37" fmla="*/ 812006 h 1181100"/>
                <a:gd name="connsiteX38" fmla="*/ 164307 w 1378744"/>
                <a:gd name="connsiteY38" fmla="*/ 823912 h 1181100"/>
                <a:gd name="connsiteX39" fmla="*/ 173832 w 1378744"/>
                <a:gd name="connsiteY39" fmla="*/ 850106 h 1181100"/>
                <a:gd name="connsiteX40" fmla="*/ 169069 w 1378744"/>
                <a:gd name="connsiteY40" fmla="*/ 878681 h 1181100"/>
                <a:gd name="connsiteX41" fmla="*/ 176213 w 1378744"/>
                <a:gd name="connsiteY41" fmla="*/ 897731 h 1181100"/>
                <a:gd name="connsiteX42" fmla="*/ 200025 w 1378744"/>
                <a:gd name="connsiteY42" fmla="*/ 916781 h 1181100"/>
                <a:gd name="connsiteX43" fmla="*/ 226219 w 1378744"/>
                <a:gd name="connsiteY43" fmla="*/ 916781 h 1181100"/>
                <a:gd name="connsiteX44" fmla="*/ 300038 w 1378744"/>
                <a:gd name="connsiteY44" fmla="*/ 921543 h 1181100"/>
                <a:gd name="connsiteX45" fmla="*/ 395288 w 1378744"/>
                <a:gd name="connsiteY45" fmla="*/ 952500 h 1181100"/>
                <a:gd name="connsiteX46" fmla="*/ 414338 w 1378744"/>
                <a:gd name="connsiteY46" fmla="*/ 988218 h 1181100"/>
                <a:gd name="connsiteX47" fmla="*/ 435769 w 1378744"/>
                <a:gd name="connsiteY47" fmla="*/ 992981 h 1181100"/>
                <a:gd name="connsiteX48" fmla="*/ 464344 w 1378744"/>
                <a:gd name="connsiteY48" fmla="*/ 995362 h 1181100"/>
                <a:gd name="connsiteX49" fmla="*/ 507207 w 1378744"/>
                <a:gd name="connsiteY49" fmla="*/ 1026318 h 1181100"/>
                <a:gd name="connsiteX50" fmla="*/ 521494 w 1378744"/>
                <a:gd name="connsiteY50" fmla="*/ 1069181 h 1181100"/>
                <a:gd name="connsiteX51" fmla="*/ 545307 w 1378744"/>
                <a:gd name="connsiteY51" fmla="*/ 1107281 h 1181100"/>
                <a:gd name="connsiteX52" fmla="*/ 573882 w 1378744"/>
                <a:gd name="connsiteY52" fmla="*/ 1121568 h 1181100"/>
                <a:gd name="connsiteX53" fmla="*/ 585788 w 1378744"/>
                <a:gd name="connsiteY53" fmla="*/ 1131093 h 1181100"/>
                <a:gd name="connsiteX54" fmla="*/ 597694 w 1378744"/>
                <a:gd name="connsiteY54" fmla="*/ 1181100 h 1181100"/>
                <a:gd name="connsiteX55" fmla="*/ 814388 w 1378744"/>
                <a:gd name="connsiteY55" fmla="*/ 1138237 h 1181100"/>
                <a:gd name="connsiteX56" fmla="*/ 828675 w 1378744"/>
                <a:gd name="connsiteY56" fmla="*/ 1109662 h 1181100"/>
                <a:gd name="connsiteX57" fmla="*/ 833438 w 1378744"/>
                <a:gd name="connsiteY57" fmla="*/ 1085850 h 1181100"/>
                <a:gd name="connsiteX58" fmla="*/ 797719 w 1378744"/>
                <a:gd name="connsiteY58" fmla="*/ 1059656 h 1181100"/>
                <a:gd name="connsiteX59" fmla="*/ 790575 w 1378744"/>
                <a:gd name="connsiteY59" fmla="*/ 1038225 h 1181100"/>
                <a:gd name="connsiteX60" fmla="*/ 790575 w 1378744"/>
                <a:gd name="connsiteY60" fmla="*/ 1021556 h 1181100"/>
                <a:gd name="connsiteX61" fmla="*/ 845344 w 1378744"/>
                <a:gd name="connsiteY61" fmla="*/ 952500 h 1181100"/>
                <a:gd name="connsiteX62" fmla="*/ 845344 w 1378744"/>
                <a:gd name="connsiteY62" fmla="*/ 952500 h 1181100"/>
                <a:gd name="connsiteX63" fmla="*/ 888207 w 1378744"/>
                <a:gd name="connsiteY63" fmla="*/ 966787 h 1181100"/>
                <a:gd name="connsiteX64" fmla="*/ 907257 w 1378744"/>
                <a:gd name="connsiteY64" fmla="*/ 981075 h 1181100"/>
                <a:gd name="connsiteX65" fmla="*/ 938213 w 1378744"/>
                <a:gd name="connsiteY65" fmla="*/ 990600 h 1181100"/>
                <a:gd name="connsiteX66" fmla="*/ 964407 w 1378744"/>
                <a:gd name="connsiteY66" fmla="*/ 985837 h 1181100"/>
                <a:gd name="connsiteX67" fmla="*/ 985838 w 1378744"/>
                <a:gd name="connsiteY67" fmla="*/ 985837 h 1181100"/>
                <a:gd name="connsiteX68" fmla="*/ 995363 w 1378744"/>
                <a:gd name="connsiteY68" fmla="*/ 995362 h 1181100"/>
                <a:gd name="connsiteX69" fmla="*/ 978694 w 1378744"/>
                <a:gd name="connsiteY69" fmla="*/ 1012031 h 1181100"/>
                <a:gd name="connsiteX70" fmla="*/ 969169 w 1378744"/>
                <a:gd name="connsiteY70" fmla="*/ 1031081 h 1181100"/>
                <a:gd name="connsiteX71" fmla="*/ 954882 w 1378744"/>
                <a:gd name="connsiteY71" fmla="*/ 1054893 h 1181100"/>
                <a:gd name="connsiteX72" fmla="*/ 950119 w 1378744"/>
                <a:gd name="connsiteY72" fmla="*/ 1083468 h 1181100"/>
                <a:gd name="connsiteX73" fmla="*/ 962025 w 1378744"/>
                <a:gd name="connsiteY73" fmla="*/ 1107281 h 1181100"/>
                <a:gd name="connsiteX74" fmla="*/ 983457 w 1378744"/>
                <a:gd name="connsiteY74" fmla="*/ 1131093 h 1181100"/>
                <a:gd name="connsiteX75" fmla="*/ 1002507 w 1378744"/>
                <a:gd name="connsiteY75" fmla="*/ 1133475 h 1181100"/>
                <a:gd name="connsiteX76" fmla="*/ 1028700 w 1378744"/>
                <a:gd name="connsiteY76" fmla="*/ 1126331 h 1181100"/>
                <a:gd name="connsiteX77" fmla="*/ 1031082 w 1378744"/>
                <a:gd name="connsiteY77" fmla="*/ 1097756 h 1181100"/>
                <a:gd name="connsiteX78" fmla="*/ 1057275 w 1378744"/>
                <a:gd name="connsiteY78" fmla="*/ 1085850 h 1181100"/>
                <a:gd name="connsiteX79" fmla="*/ 1076325 w 1378744"/>
                <a:gd name="connsiteY79" fmla="*/ 1097756 h 1181100"/>
                <a:gd name="connsiteX80" fmla="*/ 1100138 w 1378744"/>
                <a:gd name="connsiteY80" fmla="*/ 1107281 h 1181100"/>
                <a:gd name="connsiteX81" fmla="*/ 1123950 w 1378744"/>
                <a:gd name="connsiteY81" fmla="*/ 1121568 h 1181100"/>
                <a:gd name="connsiteX82" fmla="*/ 1143000 w 1378744"/>
                <a:gd name="connsiteY82" fmla="*/ 1123950 h 1181100"/>
                <a:gd name="connsiteX83" fmla="*/ 1157288 w 1378744"/>
                <a:gd name="connsiteY83" fmla="*/ 1112043 h 1181100"/>
                <a:gd name="connsiteX84" fmla="*/ 1159669 w 1378744"/>
                <a:gd name="connsiteY84" fmla="*/ 1085850 h 1181100"/>
                <a:gd name="connsiteX85" fmla="*/ 1166813 w 1378744"/>
                <a:gd name="connsiteY85" fmla="*/ 1052512 h 1181100"/>
                <a:gd name="connsiteX86" fmla="*/ 1197769 w 1378744"/>
                <a:gd name="connsiteY86" fmla="*/ 1016793 h 1181100"/>
                <a:gd name="connsiteX87" fmla="*/ 1195388 w 1378744"/>
                <a:gd name="connsiteY87" fmla="*/ 954881 h 1181100"/>
                <a:gd name="connsiteX88" fmla="*/ 1209675 w 1378744"/>
                <a:gd name="connsiteY88" fmla="*/ 945356 h 1181100"/>
                <a:gd name="connsiteX89" fmla="*/ 1235869 w 1378744"/>
                <a:gd name="connsiteY89" fmla="*/ 945356 h 1181100"/>
                <a:gd name="connsiteX90" fmla="*/ 1235869 w 1378744"/>
                <a:gd name="connsiteY90" fmla="*/ 931068 h 1181100"/>
                <a:gd name="connsiteX91" fmla="*/ 1212057 w 1378744"/>
                <a:gd name="connsiteY91" fmla="*/ 912018 h 1181100"/>
                <a:gd name="connsiteX92" fmla="*/ 1195388 w 1378744"/>
                <a:gd name="connsiteY92" fmla="*/ 881062 h 1181100"/>
                <a:gd name="connsiteX93" fmla="*/ 1157288 w 1378744"/>
                <a:gd name="connsiteY93" fmla="*/ 871537 h 1181100"/>
                <a:gd name="connsiteX94" fmla="*/ 1119188 w 1378744"/>
                <a:gd name="connsiteY94" fmla="*/ 859631 h 1181100"/>
                <a:gd name="connsiteX95" fmla="*/ 1119188 w 1378744"/>
                <a:gd name="connsiteY95" fmla="*/ 831056 h 1181100"/>
                <a:gd name="connsiteX96" fmla="*/ 1135857 w 1378744"/>
                <a:gd name="connsiteY96" fmla="*/ 807243 h 1181100"/>
                <a:gd name="connsiteX97" fmla="*/ 1197769 w 1378744"/>
                <a:gd name="connsiteY97" fmla="*/ 759618 h 1181100"/>
                <a:gd name="connsiteX98" fmla="*/ 1247775 w 1378744"/>
                <a:gd name="connsiteY98" fmla="*/ 762000 h 1181100"/>
                <a:gd name="connsiteX99" fmla="*/ 1278732 w 1378744"/>
                <a:gd name="connsiteY99" fmla="*/ 762000 h 1181100"/>
                <a:gd name="connsiteX100" fmla="*/ 1271588 w 1378744"/>
                <a:gd name="connsiteY100" fmla="*/ 735806 h 1181100"/>
                <a:gd name="connsiteX101" fmla="*/ 1378744 w 1378744"/>
                <a:gd name="connsiteY101" fmla="*/ 678656 h 1181100"/>
                <a:gd name="connsiteX102" fmla="*/ 1331119 w 1378744"/>
                <a:gd name="connsiteY102" fmla="*/ 552450 h 1181100"/>
                <a:gd name="connsiteX103" fmla="*/ 1278732 w 1378744"/>
                <a:gd name="connsiteY103" fmla="*/ 514350 h 1181100"/>
                <a:gd name="connsiteX104" fmla="*/ 1252538 w 1378744"/>
                <a:gd name="connsiteY104" fmla="*/ 431006 h 1181100"/>
                <a:gd name="connsiteX105" fmla="*/ 1181100 w 1378744"/>
                <a:gd name="connsiteY105" fmla="*/ 431006 h 1181100"/>
                <a:gd name="connsiteX106" fmla="*/ 1166813 w 1378744"/>
                <a:gd name="connsiteY106" fmla="*/ 395287 h 1181100"/>
                <a:gd name="connsiteX107" fmla="*/ 1107282 w 1378744"/>
                <a:gd name="connsiteY107" fmla="*/ 421481 h 1181100"/>
                <a:gd name="connsiteX108" fmla="*/ 1054894 w 1378744"/>
                <a:gd name="connsiteY108" fmla="*/ 414337 h 1181100"/>
                <a:gd name="connsiteX109" fmla="*/ 1028700 w 1378744"/>
                <a:gd name="connsiteY109" fmla="*/ 371475 h 1181100"/>
                <a:gd name="connsiteX110" fmla="*/ 1023938 w 1378744"/>
                <a:gd name="connsiteY110" fmla="*/ 288131 h 1181100"/>
                <a:gd name="connsiteX111" fmla="*/ 1012032 w 1378744"/>
                <a:gd name="connsiteY111" fmla="*/ 269081 h 1181100"/>
                <a:gd name="connsiteX112" fmla="*/ 1012032 w 1378744"/>
                <a:gd name="connsiteY112" fmla="*/ 211931 h 1181100"/>
                <a:gd name="connsiteX113" fmla="*/ 959644 w 1378744"/>
                <a:gd name="connsiteY113" fmla="*/ 190500 h 1181100"/>
                <a:gd name="connsiteX114" fmla="*/ 914400 w 1378744"/>
                <a:gd name="connsiteY114" fmla="*/ 111918 h 1181100"/>
                <a:gd name="connsiteX115" fmla="*/ 854869 w 1378744"/>
                <a:gd name="connsiteY115" fmla="*/ 76200 h 1181100"/>
                <a:gd name="connsiteX116" fmla="*/ 873919 w 1378744"/>
                <a:gd name="connsiteY116" fmla="*/ 16668 h 1181100"/>
                <a:gd name="connsiteX117" fmla="*/ 783432 w 1378744"/>
                <a:gd name="connsiteY117" fmla="*/ 0 h 1181100"/>
                <a:gd name="connsiteX0" fmla="*/ 783432 w 1378744"/>
                <a:gd name="connsiteY0" fmla="*/ 0 h 1181100"/>
                <a:gd name="connsiteX1" fmla="*/ 738188 w 1378744"/>
                <a:gd name="connsiteY1" fmla="*/ 26193 h 1181100"/>
                <a:gd name="connsiteX2" fmla="*/ 685800 w 1378744"/>
                <a:gd name="connsiteY2" fmla="*/ 28575 h 1181100"/>
                <a:gd name="connsiteX3" fmla="*/ 635794 w 1378744"/>
                <a:gd name="connsiteY3" fmla="*/ 73818 h 1181100"/>
                <a:gd name="connsiteX4" fmla="*/ 633413 w 1378744"/>
                <a:gd name="connsiteY4" fmla="*/ 114300 h 1181100"/>
                <a:gd name="connsiteX5" fmla="*/ 561975 w 1378744"/>
                <a:gd name="connsiteY5" fmla="*/ 190500 h 1181100"/>
                <a:gd name="connsiteX6" fmla="*/ 519113 w 1378744"/>
                <a:gd name="connsiteY6" fmla="*/ 214312 h 1181100"/>
                <a:gd name="connsiteX7" fmla="*/ 485775 w 1378744"/>
                <a:gd name="connsiteY7" fmla="*/ 252412 h 1181100"/>
                <a:gd name="connsiteX8" fmla="*/ 461963 w 1378744"/>
                <a:gd name="connsiteY8" fmla="*/ 273843 h 1181100"/>
                <a:gd name="connsiteX9" fmla="*/ 423863 w 1378744"/>
                <a:gd name="connsiteY9" fmla="*/ 333375 h 1181100"/>
                <a:gd name="connsiteX10" fmla="*/ 378619 w 1378744"/>
                <a:gd name="connsiteY10" fmla="*/ 357187 h 1181100"/>
                <a:gd name="connsiteX11" fmla="*/ 292894 w 1378744"/>
                <a:gd name="connsiteY11" fmla="*/ 376237 h 1181100"/>
                <a:gd name="connsiteX12" fmla="*/ 264319 w 1378744"/>
                <a:gd name="connsiteY12" fmla="*/ 373856 h 1181100"/>
                <a:gd name="connsiteX13" fmla="*/ 240507 w 1378744"/>
                <a:gd name="connsiteY13" fmla="*/ 359568 h 1181100"/>
                <a:gd name="connsiteX14" fmla="*/ 226219 w 1378744"/>
                <a:gd name="connsiteY14" fmla="*/ 338137 h 1181100"/>
                <a:gd name="connsiteX15" fmla="*/ 219075 w 1378744"/>
                <a:gd name="connsiteY15" fmla="*/ 311943 h 1181100"/>
                <a:gd name="connsiteX16" fmla="*/ 204788 w 1378744"/>
                <a:gd name="connsiteY16" fmla="*/ 309562 h 1181100"/>
                <a:gd name="connsiteX17" fmla="*/ 188119 w 1378744"/>
                <a:gd name="connsiteY17" fmla="*/ 304800 h 1181100"/>
                <a:gd name="connsiteX18" fmla="*/ 173832 w 1378744"/>
                <a:gd name="connsiteY18" fmla="*/ 302418 h 1181100"/>
                <a:gd name="connsiteX19" fmla="*/ 128588 w 1378744"/>
                <a:gd name="connsiteY19" fmla="*/ 352425 h 1181100"/>
                <a:gd name="connsiteX20" fmla="*/ 97632 w 1378744"/>
                <a:gd name="connsiteY20" fmla="*/ 371475 h 1181100"/>
                <a:gd name="connsiteX21" fmla="*/ 80963 w 1378744"/>
                <a:gd name="connsiteY21" fmla="*/ 390525 h 1181100"/>
                <a:gd name="connsiteX22" fmla="*/ 66675 w 1378744"/>
                <a:gd name="connsiteY22" fmla="*/ 435768 h 1181100"/>
                <a:gd name="connsiteX23" fmla="*/ 54769 w 1378744"/>
                <a:gd name="connsiteY23" fmla="*/ 447675 h 1181100"/>
                <a:gd name="connsiteX24" fmla="*/ 9525 w 1378744"/>
                <a:gd name="connsiteY24" fmla="*/ 466725 h 1181100"/>
                <a:gd name="connsiteX25" fmla="*/ 2382 w 1378744"/>
                <a:gd name="connsiteY25" fmla="*/ 481012 h 1181100"/>
                <a:gd name="connsiteX26" fmla="*/ 4763 w 1378744"/>
                <a:gd name="connsiteY26" fmla="*/ 533400 h 1181100"/>
                <a:gd name="connsiteX27" fmla="*/ 0 w 1378744"/>
                <a:gd name="connsiteY27" fmla="*/ 545306 h 1181100"/>
                <a:gd name="connsiteX28" fmla="*/ 73819 w 1378744"/>
                <a:gd name="connsiteY28" fmla="*/ 588168 h 1181100"/>
                <a:gd name="connsiteX29" fmla="*/ 90488 w 1378744"/>
                <a:gd name="connsiteY29" fmla="*/ 628650 h 1181100"/>
                <a:gd name="connsiteX30" fmla="*/ 83344 w 1378744"/>
                <a:gd name="connsiteY30" fmla="*/ 654843 h 1181100"/>
                <a:gd name="connsiteX31" fmla="*/ 73819 w 1378744"/>
                <a:gd name="connsiteY31" fmla="*/ 697706 h 1181100"/>
                <a:gd name="connsiteX32" fmla="*/ 78582 w 1378744"/>
                <a:gd name="connsiteY32" fmla="*/ 726281 h 1181100"/>
                <a:gd name="connsiteX33" fmla="*/ 95250 w 1378744"/>
                <a:gd name="connsiteY33" fmla="*/ 738187 h 1181100"/>
                <a:gd name="connsiteX34" fmla="*/ 116682 w 1378744"/>
                <a:gd name="connsiteY34" fmla="*/ 735806 h 1181100"/>
                <a:gd name="connsiteX35" fmla="*/ 123825 w 1378744"/>
                <a:gd name="connsiteY35" fmla="*/ 762000 h 1181100"/>
                <a:gd name="connsiteX36" fmla="*/ 126207 w 1378744"/>
                <a:gd name="connsiteY36" fmla="*/ 783431 h 1181100"/>
                <a:gd name="connsiteX37" fmla="*/ 152400 w 1378744"/>
                <a:gd name="connsiteY37" fmla="*/ 812006 h 1181100"/>
                <a:gd name="connsiteX38" fmla="*/ 164307 w 1378744"/>
                <a:gd name="connsiteY38" fmla="*/ 823912 h 1181100"/>
                <a:gd name="connsiteX39" fmla="*/ 173832 w 1378744"/>
                <a:gd name="connsiteY39" fmla="*/ 850106 h 1181100"/>
                <a:gd name="connsiteX40" fmla="*/ 169069 w 1378744"/>
                <a:gd name="connsiteY40" fmla="*/ 878681 h 1181100"/>
                <a:gd name="connsiteX41" fmla="*/ 176213 w 1378744"/>
                <a:gd name="connsiteY41" fmla="*/ 897731 h 1181100"/>
                <a:gd name="connsiteX42" fmla="*/ 200025 w 1378744"/>
                <a:gd name="connsiteY42" fmla="*/ 916781 h 1181100"/>
                <a:gd name="connsiteX43" fmla="*/ 226219 w 1378744"/>
                <a:gd name="connsiteY43" fmla="*/ 916781 h 1181100"/>
                <a:gd name="connsiteX44" fmla="*/ 300038 w 1378744"/>
                <a:gd name="connsiteY44" fmla="*/ 921543 h 1181100"/>
                <a:gd name="connsiteX45" fmla="*/ 395288 w 1378744"/>
                <a:gd name="connsiteY45" fmla="*/ 952500 h 1181100"/>
                <a:gd name="connsiteX46" fmla="*/ 414338 w 1378744"/>
                <a:gd name="connsiteY46" fmla="*/ 988218 h 1181100"/>
                <a:gd name="connsiteX47" fmla="*/ 435769 w 1378744"/>
                <a:gd name="connsiteY47" fmla="*/ 992981 h 1181100"/>
                <a:gd name="connsiteX48" fmla="*/ 464344 w 1378744"/>
                <a:gd name="connsiteY48" fmla="*/ 995362 h 1181100"/>
                <a:gd name="connsiteX49" fmla="*/ 507207 w 1378744"/>
                <a:gd name="connsiteY49" fmla="*/ 1026318 h 1181100"/>
                <a:gd name="connsiteX50" fmla="*/ 521494 w 1378744"/>
                <a:gd name="connsiteY50" fmla="*/ 1069181 h 1181100"/>
                <a:gd name="connsiteX51" fmla="*/ 545307 w 1378744"/>
                <a:gd name="connsiteY51" fmla="*/ 1107281 h 1181100"/>
                <a:gd name="connsiteX52" fmla="*/ 573882 w 1378744"/>
                <a:gd name="connsiteY52" fmla="*/ 1121568 h 1181100"/>
                <a:gd name="connsiteX53" fmla="*/ 585788 w 1378744"/>
                <a:gd name="connsiteY53" fmla="*/ 1131093 h 1181100"/>
                <a:gd name="connsiteX54" fmla="*/ 597694 w 1378744"/>
                <a:gd name="connsiteY54" fmla="*/ 1181100 h 1181100"/>
                <a:gd name="connsiteX55" fmla="*/ 626269 w 1378744"/>
                <a:gd name="connsiteY55" fmla="*/ 1171574 h 1181100"/>
                <a:gd name="connsiteX56" fmla="*/ 814388 w 1378744"/>
                <a:gd name="connsiteY56" fmla="*/ 1138237 h 1181100"/>
                <a:gd name="connsiteX57" fmla="*/ 828675 w 1378744"/>
                <a:gd name="connsiteY57" fmla="*/ 1109662 h 1181100"/>
                <a:gd name="connsiteX58" fmla="*/ 833438 w 1378744"/>
                <a:gd name="connsiteY58" fmla="*/ 1085850 h 1181100"/>
                <a:gd name="connsiteX59" fmla="*/ 797719 w 1378744"/>
                <a:gd name="connsiteY59" fmla="*/ 1059656 h 1181100"/>
                <a:gd name="connsiteX60" fmla="*/ 790575 w 1378744"/>
                <a:gd name="connsiteY60" fmla="*/ 1038225 h 1181100"/>
                <a:gd name="connsiteX61" fmla="*/ 790575 w 1378744"/>
                <a:gd name="connsiteY61" fmla="*/ 1021556 h 1181100"/>
                <a:gd name="connsiteX62" fmla="*/ 845344 w 1378744"/>
                <a:gd name="connsiteY62" fmla="*/ 952500 h 1181100"/>
                <a:gd name="connsiteX63" fmla="*/ 845344 w 1378744"/>
                <a:gd name="connsiteY63" fmla="*/ 952500 h 1181100"/>
                <a:gd name="connsiteX64" fmla="*/ 888207 w 1378744"/>
                <a:gd name="connsiteY64" fmla="*/ 966787 h 1181100"/>
                <a:gd name="connsiteX65" fmla="*/ 907257 w 1378744"/>
                <a:gd name="connsiteY65" fmla="*/ 981075 h 1181100"/>
                <a:gd name="connsiteX66" fmla="*/ 938213 w 1378744"/>
                <a:gd name="connsiteY66" fmla="*/ 990600 h 1181100"/>
                <a:gd name="connsiteX67" fmla="*/ 964407 w 1378744"/>
                <a:gd name="connsiteY67" fmla="*/ 985837 h 1181100"/>
                <a:gd name="connsiteX68" fmla="*/ 985838 w 1378744"/>
                <a:gd name="connsiteY68" fmla="*/ 985837 h 1181100"/>
                <a:gd name="connsiteX69" fmla="*/ 995363 w 1378744"/>
                <a:gd name="connsiteY69" fmla="*/ 995362 h 1181100"/>
                <a:gd name="connsiteX70" fmla="*/ 978694 w 1378744"/>
                <a:gd name="connsiteY70" fmla="*/ 1012031 h 1181100"/>
                <a:gd name="connsiteX71" fmla="*/ 969169 w 1378744"/>
                <a:gd name="connsiteY71" fmla="*/ 1031081 h 1181100"/>
                <a:gd name="connsiteX72" fmla="*/ 954882 w 1378744"/>
                <a:gd name="connsiteY72" fmla="*/ 1054893 h 1181100"/>
                <a:gd name="connsiteX73" fmla="*/ 950119 w 1378744"/>
                <a:gd name="connsiteY73" fmla="*/ 1083468 h 1181100"/>
                <a:gd name="connsiteX74" fmla="*/ 962025 w 1378744"/>
                <a:gd name="connsiteY74" fmla="*/ 1107281 h 1181100"/>
                <a:gd name="connsiteX75" fmla="*/ 983457 w 1378744"/>
                <a:gd name="connsiteY75" fmla="*/ 1131093 h 1181100"/>
                <a:gd name="connsiteX76" fmla="*/ 1002507 w 1378744"/>
                <a:gd name="connsiteY76" fmla="*/ 1133475 h 1181100"/>
                <a:gd name="connsiteX77" fmla="*/ 1028700 w 1378744"/>
                <a:gd name="connsiteY77" fmla="*/ 1126331 h 1181100"/>
                <a:gd name="connsiteX78" fmla="*/ 1031082 w 1378744"/>
                <a:gd name="connsiteY78" fmla="*/ 1097756 h 1181100"/>
                <a:gd name="connsiteX79" fmla="*/ 1057275 w 1378744"/>
                <a:gd name="connsiteY79" fmla="*/ 1085850 h 1181100"/>
                <a:gd name="connsiteX80" fmla="*/ 1076325 w 1378744"/>
                <a:gd name="connsiteY80" fmla="*/ 1097756 h 1181100"/>
                <a:gd name="connsiteX81" fmla="*/ 1100138 w 1378744"/>
                <a:gd name="connsiteY81" fmla="*/ 1107281 h 1181100"/>
                <a:gd name="connsiteX82" fmla="*/ 1123950 w 1378744"/>
                <a:gd name="connsiteY82" fmla="*/ 1121568 h 1181100"/>
                <a:gd name="connsiteX83" fmla="*/ 1143000 w 1378744"/>
                <a:gd name="connsiteY83" fmla="*/ 1123950 h 1181100"/>
                <a:gd name="connsiteX84" fmla="*/ 1157288 w 1378744"/>
                <a:gd name="connsiteY84" fmla="*/ 1112043 h 1181100"/>
                <a:gd name="connsiteX85" fmla="*/ 1159669 w 1378744"/>
                <a:gd name="connsiteY85" fmla="*/ 1085850 h 1181100"/>
                <a:gd name="connsiteX86" fmla="*/ 1166813 w 1378744"/>
                <a:gd name="connsiteY86" fmla="*/ 1052512 h 1181100"/>
                <a:gd name="connsiteX87" fmla="*/ 1197769 w 1378744"/>
                <a:gd name="connsiteY87" fmla="*/ 1016793 h 1181100"/>
                <a:gd name="connsiteX88" fmla="*/ 1195388 w 1378744"/>
                <a:gd name="connsiteY88" fmla="*/ 954881 h 1181100"/>
                <a:gd name="connsiteX89" fmla="*/ 1209675 w 1378744"/>
                <a:gd name="connsiteY89" fmla="*/ 945356 h 1181100"/>
                <a:gd name="connsiteX90" fmla="*/ 1235869 w 1378744"/>
                <a:gd name="connsiteY90" fmla="*/ 945356 h 1181100"/>
                <a:gd name="connsiteX91" fmla="*/ 1235869 w 1378744"/>
                <a:gd name="connsiteY91" fmla="*/ 931068 h 1181100"/>
                <a:gd name="connsiteX92" fmla="*/ 1212057 w 1378744"/>
                <a:gd name="connsiteY92" fmla="*/ 912018 h 1181100"/>
                <a:gd name="connsiteX93" fmla="*/ 1195388 w 1378744"/>
                <a:gd name="connsiteY93" fmla="*/ 881062 h 1181100"/>
                <a:gd name="connsiteX94" fmla="*/ 1157288 w 1378744"/>
                <a:gd name="connsiteY94" fmla="*/ 871537 h 1181100"/>
                <a:gd name="connsiteX95" fmla="*/ 1119188 w 1378744"/>
                <a:gd name="connsiteY95" fmla="*/ 859631 h 1181100"/>
                <a:gd name="connsiteX96" fmla="*/ 1119188 w 1378744"/>
                <a:gd name="connsiteY96" fmla="*/ 831056 h 1181100"/>
                <a:gd name="connsiteX97" fmla="*/ 1135857 w 1378744"/>
                <a:gd name="connsiteY97" fmla="*/ 807243 h 1181100"/>
                <a:gd name="connsiteX98" fmla="*/ 1197769 w 1378744"/>
                <a:gd name="connsiteY98" fmla="*/ 759618 h 1181100"/>
                <a:gd name="connsiteX99" fmla="*/ 1247775 w 1378744"/>
                <a:gd name="connsiteY99" fmla="*/ 762000 h 1181100"/>
                <a:gd name="connsiteX100" fmla="*/ 1278732 w 1378744"/>
                <a:gd name="connsiteY100" fmla="*/ 762000 h 1181100"/>
                <a:gd name="connsiteX101" fmla="*/ 1271588 w 1378744"/>
                <a:gd name="connsiteY101" fmla="*/ 735806 h 1181100"/>
                <a:gd name="connsiteX102" fmla="*/ 1378744 w 1378744"/>
                <a:gd name="connsiteY102" fmla="*/ 678656 h 1181100"/>
                <a:gd name="connsiteX103" fmla="*/ 1331119 w 1378744"/>
                <a:gd name="connsiteY103" fmla="*/ 552450 h 1181100"/>
                <a:gd name="connsiteX104" fmla="*/ 1278732 w 1378744"/>
                <a:gd name="connsiteY104" fmla="*/ 514350 h 1181100"/>
                <a:gd name="connsiteX105" fmla="*/ 1252538 w 1378744"/>
                <a:gd name="connsiteY105" fmla="*/ 431006 h 1181100"/>
                <a:gd name="connsiteX106" fmla="*/ 1181100 w 1378744"/>
                <a:gd name="connsiteY106" fmla="*/ 431006 h 1181100"/>
                <a:gd name="connsiteX107" fmla="*/ 1166813 w 1378744"/>
                <a:gd name="connsiteY107" fmla="*/ 395287 h 1181100"/>
                <a:gd name="connsiteX108" fmla="*/ 1107282 w 1378744"/>
                <a:gd name="connsiteY108" fmla="*/ 421481 h 1181100"/>
                <a:gd name="connsiteX109" fmla="*/ 1054894 w 1378744"/>
                <a:gd name="connsiteY109" fmla="*/ 414337 h 1181100"/>
                <a:gd name="connsiteX110" fmla="*/ 1028700 w 1378744"/>
                <a:gd name="connsiteY110" fmla="*/ 371475 h 1181100"/>
                <a:gd name="connsiteX111" fmla="*/ 1023938 w 1378744"/>
                <a:gd name="connsiteY111" fmla="*/ 288131 h 1181100"/>
                <a:gd name="connsiteX112" fmla="*/ 1012032 w 1378744"/>
                <a:gd name="connsiteY112" fmla="*/ 269081 h 1181100"/>
                <a:gd name="connsiteX113" fmla="*/ 1012032 w 1378744"/>
                <a:gd name="connsiteY113" fmla="*/ 211931 h 1181100"/>
                <a:gd name="connsiteX114" fmla="*/ 959644 w 1378744"/>
                <a:gd name="connsiteY114" fmla="*/ 190500 h 1181100"/>
                <a:gd name="connsiteX115" fmla="*/ 914400 w 1378744"/>
                <a:gd name="connsiteY115" fmla="*/ 111918 h 1181100"/>
                <a:gd name="connsiteX116" fmla="*/ 854869 w 1378744"/>
                <a:gd name="connsiteY116" fmla="*/ 76200 h 1181100"/>
                <a:gd name="connsiteX117" fmla="*/ 873919 w 1378744"/>
                <a:gd name="connsiteY117" fmla="*/ 16668 h 1181100"/>
                <a:gd name="connsiteX118" fmla="*/ 783432 w 1378744"/>
                <a:gd name="connsiteY118" fmla="*/ 0 h 1181100"/>
                <a:gd name="connsiteX0" fmla="*/ 783432 w 1378744"/>
                <a:gd name="connsiteY0" fmla="*/ 0 h 1250156"/>
                <a:gd name="connsiteX1" fmla="*/ 738188 w 1378744"/>
                <a:gd name="connsiteY1" fmla="*/ 26193 h 1250156"/>
                <a:gd name="connsiteX2" fmla="*/ 685800 w 1378744"/>
                <a:gd name="connsiteY2" fmla="*/ 28575 h 1250156"/>
                <a:gd name="connsiteX3" fmla="*/ 635794 w 1378744"/>
                <a:gd name="connsiteY3" fmla="*/ 73818 h 1250156"/>
                <a:gd name="connsiteX4" fmla="*/ 633413 w 1378744"/>
                <a:gd name="connsiteY4" fmla="*/ 114300 h 1250156"/>
                <a:gd name="connsiteX5" fmla="*/ 561975 w 1378744"/>
                <a:gd name="connsiteY5" fmla="*/ 190500 h 1250156"/>
                <a:gd name="connsiteX6" fmla="*/ 519113 w 1378744"/>
                <a:gd name="connsiteY6" fmla="*/ 214312 h 1250156"/>
                <a:gd name="connsiteX7" fmla="*/ 485775 w 1378744"/>
                <a:gd name="connsiteY7" fmla="*/ 252412 h 1250156"/>
                <a:gd name="connsiteX8" fmla="*/ 461963 w 1378744"/>
                <a:gd name="connsiteY8" fmla="*/ 273843 h 1250156"/>
                <a:gd name="connsiteX9" fmla="*/ 423863 w 1378744"/>
                <a:gd name="connsiteY9" fmla="*/ 333375 h 1250156"/>
                <a:gd name="connsiteX10" fmla="*/ 378619 w 1378744"/>
                <a:gd name="connsiteY10" fmla="*/ 357187 h 1250156"/>
                <a:gd name="connsiteX11" fmla="*/ 292894 w 1378744"/>
                <a:gd name="connsiteY11" fmla="*/ 376237 h 1250156"/>
                <a:gd name="connsiteX12" fmla="*/ 264319 w 1378744"/>
                <a:gd name="connsiteY12" fmla="*/ 373856 h 1250156"/>
                <a:gd name="connsiteX13" fmla="*/ 240507 w 1378744"/>
                <a:gd name="connsiteY13" fmla="*/ 359568 h 1250156"/>
                <a:gd name="connsiteX14" fmla="*/ 226219 w 1378744"/>
                <a:gd name="connsiteY14" fmla="*/ 338137 h 1250156"/>
                <a:gd name="connsiteX15" fmla="*/ 219075 w 1378744"/>
                <a:gd name="connsiteY15" fmla="*/ 311943 h 1250156"/>
                <a:gd name="connsiteX16" fmla="*/ 204788 w 1378744"/>
                <a:gd name="connsiteY16" fmla="*/ 309562 h 1250156"/>
                <a:gd name="connsiteX17" fmla="*/ 188119 w 1378744"/>
                <a:gd name="connsiteY17" fmla="*/ 304800 h 1250156"/>
                <a:gd name="connsiteX18" fmla="*/ 173832 w 1378744"/>
                <a:gd name="connsiteY18" fmla="*/ 302418 h 1250156"/>
                <a:gd name="connsiteX19" fmla="*/ 128588 w 1378744"/>
                <a:gd name="connsiteY19" fmla="*/ 352425 h 1250156"/>
                <a:gd name="connsiteX20" fmla="*/ 97632 w 1378744"/>
                <a:gd name="connsiteY20" fmla="*/ 371475 h 1250156"/>
                <a:gd name="connsiteX21" fmla="*/ 80963 w 1378744"/>
                <a:gd name="connsiteY21" fmla="*/ 390525 h 1250156"/>
                <a:gd name="connsiteX22" fmla="*/ 66675 w 1378744"/>
                <a:gd name="connsiteY22" fmla="*/ 435768 h 1250156"/>
                <a:gd name="connsiteX23" fmla="*/ 54769 w 1378744"/>
                <a:gd name="connsiteY23" fmla="*/ 447675 h 1250156"/>
                <a:gd name="connsiteX24" fmla="*/ 9525 w 1378744"/>
                <a:gd name="connsiteY24" fmla="*/ 466725 h 1250156"/>
                <a:gd name="connsiteX25" fmla="*/ 2382 w 1378744"/>
                <a:gd name="connsiteY25" fmla="*/ 481012 h 1250156"/>
                <a:gd name="connsiteX26" fmla="*/ 4763 w 1378744"/>
                <a:gd name="connsiteY26" fmla="*/ 533400 h 1250156"/>
                <a:gd name="connsiteX27" fmla="*/ 0 w 1378744"/>
                <a:gd name="connsiteY27" fmla="*/ 545306 h 1250156"/>
                <a:gd name="connsiteX28" fmla="*/ 73819 w 1378744"/>
                <a:gd name="connsiteY28" fmla="*/ 588168 h 1250156"/>
                <a:gd name="connsiteX29" fmla="*/ 90488 w 1378744"/>
                <a:gd name="connsiteY29" fmla="*/ 628650 h 1250156"/>
                <a:gd name="connsiteX30" fmla="*/ 83344 w 1378744"/>
                <a:gd name="connsiteY30" fmla="*/ 654843 h 1250156"/>
                <a:gd name="connsiteX31" fmla="*/ 73819 w 1378744"/>
                <a:gd name="connsiteY31" fmla="*/ 697706 h 1250156"/>
                <a:gd name="connsiteX32" fmla="*/ 78582 w 1378744"/>
                <a:gd name="connsiteY32" fmla="*/ 726281 h 1250156"/>
                <a:gd name="connsiteX33" fmla="*/ 95250 w 1378744"/>
                <a:gd name="connsiteY33" fmla="*/ 738187 h 1250156"/>
                <a:gd name="connsiteX34" fmla="*/ 116682 w 1378744"/>
                <a:gd name="connsiteY34" fmla="*/ 735806 h 1250156"/>
                <a:gd name="connsiteX35" fmla="*/ 123825 w 1378744"/>
                <a:gd name="connsiteY35" fmla="*/ 762000 h 1250156"/>
                <a:gd name="connsiteX36" fmla="*/ 126207 w 1378744"/>
                <a:gd name="connsiteY36" fmla="*/ 783431 h 1250156"/>
                <a:gd name="connsiteX37" fmla="*/ 152400 w 1378744"/>
                <a:gd name="connsiteY37" fmla="*/ 812006 h 1250156"/>
                <a:gd name="connsiteX38" fmla="*/ 164307 w 1378744"/>
                <a:gd name="connsiteY38" fmla="*/ 823912 h 1250156"/>
                <a:gd name="connsiteX39" fmla="*/ 173832 w 1378744"/>
                <a:gd name="connsiteY39" fmla="*/ 850106 h 1250156"/>
                <a:gd name="connsiteX40" fmla="*/ 169069 w 1378744"/>
                <a:gd name="connsiteY40" fmla="*/ 878681 h 1250156"/>
                <a:gd name="connsiteX41" fmla="*/ 176213 w 1378744"/>
                <a:gd name="connsiteY41" fmla="*/ 897731 h 1250156"/>
                <a:gd name="connsiteX42" fmla="*/ 200025 w 1378744"/>
                <a:gd name="connsiteY42" fmla="*/ 916781 h 1250156"/>
                <a:gd name="connsiteX43" fmla="*/ 226219 w 1378744"/>
                <a:gd name="connsiteY43" fmla="*/ 916781 h 1250156"/>
                <a:gd name="connsiteX44" fmla="*/ 300038 w 1378744"/>
                <a:gd name="connsiteY44" fmla="*/ 921543 h 1250156"/>
                <a:gd name="connsiteX45" fmla="*/ 395288 w 1378744"/>
                <a:gd name="connsiteY45" fmla="*/ 952500 h 1250156"/>
                <a:gd name="connsiteX46" fmla="*/ 414338 w 1378744"/>
                <a:gd name="connsiteY46" fmla="*/ 988218 h 1250156"/>
                <a:gd name="connsiteX47" fmla="*/ 435769 w 1378744"/>
                <a:gd name="connsiteY47" fmla="*/ 992981 h 1250156"/>
                <a:gd name="connsiteX48" fmla="*/ 464344 w 1378744"/>
                <a:gd name="connsiteY48" fmla="*/ 995362 h 1250156"/>
                <a:gd name="connsiteX49" fmla="*/ 507207 w 1378744"/>
                <a:gd name="connsiteY49" fmla="*/ 1026318 h 1250156"/>
                <a:gd name="connsiteX50" fmla="*/ 521494 w 1378744"/>
                <a:gd name="connsiteY50" fmla="*/ 1069181 h 1250156"/>
                <a:gd name="connsiteX51" fmla="*/ 545307 w 1378744"/>
                <a:gd name="connsiteY51" fmla="*/ 1107281 h 1250156"/>
                <a:gd name="connsiteX52" fmla="*/ 573882 w 1378744"/>
                <a:gd name="connsiteY52" fmla="*/ 1121568 h 1250156"/>
                <a:gd name="connsiteX53" fmla="*/ 585788 w 1378744"/>
                <a:gd name="connsiteY53" fmla="*/ 1131093 h 1250156"/>
                <a:gd name="connsiteX54" fmla="*/ 597694 w 1378744"/>
                <a:gd name="connsiteY54" fmla="*/ 1181100 h 1250156"/>
                <a:gd name="connsiteX55" fmla="*/ 633413 w 1378744"/>
                <a:gd name="connsiteY55" fmla="*/ 1250156 h 1250156"/>
                <a:gd name="connsiteX56" fmla="*/ 814388 w 1378744"/>
                <a:gd name="connsiteY56" fmla="*/ 1138237 h 1250156"/>
                <a:gd name="connsiteX57" fmla="*/ 828675 w 1378744"/>
                <a:gd name="connsiteY57" fmla="*/ 1109662 h 1250156"/>
                <a:gd name="connsiteX58" fmla="*/ 833438 w 1378744"/>
                <a:gd name="connsiteY58" fmla="*/ 1085850 h 1250156"/>
                <a:gd name="connsiteX59" fmla="*/ 797719 w 1378744"/>
                <a:gd name="connsiteY59" fmla="*/ 1059656 h 1250156"/>
                <a:gd name="connsiteX60" fmla="*/ 790575 w 1378744"/>
                <a:gd name="connsiteY60" fmla="*/ 1038225 h 1250156"/>
                <a:gd name="connsiteX61" fmla="*/ 790575 w 1378744"/>
                <a:gd name="connsiteY61" fmla="*/ 1021556 h 1250156"/>
                <a:gd name="connsiteX62" fmla="*/ 845344 w 1378744"/>
                <a:gd name="connsiteY62" fmla="*/ 952500 h 1250156"/>
                <a:gd name="connsiteX63" fmla="*/ 845344 w 1378744"/>
                <a:gd name="connsiteY63" fmla="*/ 952500 h 1250156"/>
                <a:gd name="connsiteX64" fmla="*/ 888207 w 1378744"/>
                <a:gd name="connsiteY64" fmla="*/ 966787 h 1250156"/>
                <a:gd name="connsiteX65" fmla="*/ 907257 w 1378744"/>
                <a:gd name="connsiteY65" fmla="*/ 981075 h 1250156"/>
                <a:gd name="connsiteX66" fmla="*/ 938213 w 1378744"/>
                <a:gd name="connsiteY66" fmla="*/ 990600 h 1250156"/>
                <a:gd name="connsiteX67" fmla="*/ 964407 w 1378744"/>
                <a:gd name="connsiteY67" fmla="*/ 985837 h 1250156"/>
                <a:gd name="connsiteX68" fmla="*/ 985838 w 1378744"/>
                <a:gd name="connsiteY68" fmla="*/ 985837 h 1250156"/>
                <a:gd name="connsiteX69" fmla="*/ 995363 w 1378744"/>
                <a:gd name="connsiteY69" fmla="*/ 995362 h 1250156"/>
                <a:gd name="connsiteX70" fmla="*/ 978694 w 1378744"/>
                <a:gd name="connsiteY70" fmla="*/ 1012031 h 1250156"/>
                <a:gd name="connsiteX71" fmla="*/ 969169 w 1378744"/>
                <a:gd name="connsiteY71" fmla="*/ 1031081 h 1250156"/>
                <a:gd name="connsiteX72" fmla="*/ 954882 w 1378744"/>
                <a:gd name="connsiteY72" fmla="*/ 1054893 h 1250156"/>
                <a:gd name="connsiteX73" fmla="*/ 950119 w 1378744"/>
                <a:gd name="connsiteY73" fmla="*/ 1083468 h 1250156"/>
                <a:gd name="connsiteX74" fmla="*/ 962025 w 1378744"/>
                <a:gd name="connsiteY74" fmla="*/ 1107281 h 1250156"/>
                <a:gd name="connsiteX75" fmla="*/ 983457 w 1378744"/>
                <a:gd name="connsiteY75" fmla="*/ 1131093 h 1250156"/>
                <a:gd name="connsiteX76" fmla="*/ 1002507 w 1378744"/>
                <a:gd name="connsiteY76" fmla="*/ 1133475 h 1250156"/>
                <a:gd name="connsiteX77" fmla="*/ 1028700 w 1378744"/>
                <a:gd name="connsiteY77" fmla="*/ 1126331 h 1250156"/>
                <a:gd name="connsiteX78" fmla="*/ 1031082 w 1378744"/>
                <a:gd name="connsiteY78" fmla="*/ 1097756 h 1250156"/>
                <a:gd name="connsiteX79" fmla="*/ 1057275 w 1378744"/>
                <a:gd name="connsiteY79" fmla="*/ 1085850 h 1250156"/>
                <a:gd name="connsiteX80" fmla="*/ 1076325 w 1378744"/>
                <a:gd name="connsiteY80" fmla="*/ 1097756 h 1250156"/>
                <a:gd name="connsiteX81" fmla="*/ 1100138 w 1378744"/>
                <a:gd name="connsiteY81" fmla="*/ 1107281 h 1250156"/>
                <a:gd name="connsiteX82" fmla="*/ 1123950 w 1378744"/>
                <a:gd name="connsiteY82" fmla="*/ 1121568 h 1250156"/>
                <a:gd name="connsiteX83" fmla="*/ 1143000 w 1378744"/>
                <a:gd name="connsiteY83" fmla="*/ 1123950 h 1250156"/>
                <a:gd name="connsiteX84" fmla="*/ 1157288 w 1378744"/>
                <a:gd name="connsiteY84" fmla="*/ 1112043 h 1250156"/>
                <a:gd name="connsiteX85" fmla="*/ 1159669 w 1378744"/>
                <a:gd name="connsiteY85" fmla="*/ 1085850 h 1250156"/>
                <a:gd name="connsiteX86" fmla="*/ 1166813 w 1378744"/>
                <a:gd name="connsiteY86" fmla="*/ 1052512 h 1250156"/>
                <a:gd name="connsiteX87" fmla="*/ 1197769 w 1378744"/>
                <a:gd name="connsiteY87" fmla="*/ 1016793 h 1250156"/>
                <a:gd name="connsiteX88" fmla="*/ 1195388 w 1378744"/>
                <a:gd name="connsiteY88" fmla="*/ 954881 h 1250156"/>
                <a:gd name="connsiteX89" fmla="*/ 1209675 w 1378744"/>
                <a:gd name="connsiteY89" fmla="*/ 945356 h 1250156"/>
                <a:gd name="connsiteX90" fmla="*/ 1235869 w 1378744"/>
                <a:gd name="connsiteY90" fmla="*/ 945356 h 1250156"/>
                <a:gd name="connsiteX91" fmla="*/ 1235869 w 1378744"/>
                <a:gd name="connsiteY91" fmla="*/ 931068 h 1250156"/>
                <a:gd name="connsiteX92" fmla="*/ 1212057 w 1378744"/>
                <a:gd name="connsiteY92" fmla="*/ 912018 h 1250156"/>
                <a:gd name="connsiteX93" fmla="*/ 1195388 w 1378744"/>
                <a:gd name="connsiteY93" fmla="*/ 881062 h 1250156"/>
                <a:gd name="connsiteX94" fmla="*/ 1157288 w 1378744"/>
                <a:gd name="connsiteY94" fmla="*/ 871537 h 1250156"/>
                <a:gd name="connsiteX95" fmla="*/ 1119188 w 1378744"/>
                <a:gd name="connsiteY95" fmla="*/ 859631 h 1250156"/>
                <a:gd name="connsiteX96" fmla="*/ 1119188 w 1378744"/>
                <a:gd name="connsiteY96" fmla="*/ 831056 h 1250156"/>
                <a:gd name="connsiteX97" fmla="*/ 1135857 w 1378744"/>
                <a:gd name="connsiteY97" fmla="*/ 807243 h 1250156"/>
                <a:gd name="connsiteX98" fmla="*/ 1197769 w 1378744"/>
                <a:gd name="connsiteY98" fmla="*/ 759618 h 1250156"/>
                <a:gd name="connsiteX99" fmla="*/ 1247775 w 1378744"/>
                <a:gd name="connsiteY99" fmla="*/ 762000 h 1250156"/>
                <a:gd name="connsiteX100" fmla="*/ 1278732 w 1378744"/>
                <a:gd name="connsiteY100" fmla="*/ 762000 h 1250156"/>
                <a:gd name="connsiteX101" fmla="*/ 1271588 w 1378744"/>
                <a:gd name="connsiteY101" fmla="*/ 735806 h 1250156"/>
                <a:gd name="connsiteX102" fmla="*/ 1378744 w 1378744"/>
                <a:gd name="connsiteY102" fmla="*/ 678656 h 1250156"/>
                <a:gd name="connsiteX103" fmla="*/ 1331119 w 1378744"/>
                <a:gd name="connsiteY103" fmla="*/ 552450 h 1250156"/>
                <a:gd name="connsiteX104" fmla="*/ 1278732 w 1378744"/>
                <a:gd name="connsiteY104" fmla="*/ 514350 h 1250156"/>
                <a:gd name="connsiteX105" fmla="*/ 1252538 w 1378744"/>
                <a:gd name="connsiteY105" fmla="*/ 431006 h 1250156"/>
                <a:gd name="connsiteX106" fmla="*/ 1181100 w 1378744"/>
                <a:gd name="connsiteY106" fmla="*/ 431006 h 1250156"/>
                <a:gd name="connsiteX107" fmla="*/ 1166813 w 1378744"/>
                <a:gd name="connsiteY107" fmla="*/ 395287 h 1250156"/>
                <a:gd name="connsiteX108" fmla="*/ 1107282 w 1378744"/>
                <a:gd name="connsiteY108" fmla="*/ 421481 h 1250156"/>
                <a:gd name="connsiteX109" fmla="*/ 1054894 w 1378744"/>
                <a:gd name="connsiteY109" fmla="*/ 414337 h 1250156"/>
                <a:gd name="connsiteX110" fmla="*/ 1028700 w 1378744"/>
                <a:gd name="connsiteY110" fmla="*/ 371475 h 1250156"/>
                <a:gd name="connsiteX111" fmla="*/ 1023938 w 1378744"/>
                <a:gd name="connsiteY111" fmla="*/ 288131 h 1250156"/>
                <a:gd name="connsiteX112" fmla="*/ 1012032 w 1378744"/>
                <a:gd name="connsiteY112" fmla="*/ 269081 h 1250156"/>
                <a:gd name="connsiteX113" fmla="*/ 1012032 w 1378744"/>
                <a:gd name="connsiteY113" fmla="*/ 211931 h 1250156"/>
                <a:gd name="connsiteX114" fmla="*/ 959644 w 1378744"/>
                <a:gd name="connsiteY114" fmla="*/ 190500 h 1250156"/>
                <a:gd name="connsiteX115" fmla="*/ 914400 w 1378744"/>
                <a:gd name="connsiteY115" fmla="*/ 111918 h 1250156"/>
                <a:gd name="connsiteX116" fmla="*/ 854869 w 1378744"/>
                <a:gd name="connsiteY116" fmla="*/ 76200 h 1250156"/>
                <a:gd name="connsiteX117" fmla="*/ 873919 w 1378744"/>
                <a:gd name="connsiteY117" fmla="*/ 16668 h 1250156"/>
                <a:gd name="connsiteX118" fmla="*/ 783432 w 1378744"/>
                <a:gd name="connsiteY118" fmla="*/ 0 h 1250156"/>
                <a:gd name="connsiteX0" fmla="*/ 783432 w 1378744"/>
                <a:gd name="connsiteY0" fmla="*/ 0 h 1250156"/>
                <a:gd name="connsiteX1" fmla="*/ 738188 w 1378744"/>
                <a:gd name="connsiteY1" fmla="*/ 26193 h 1250156"/>
                <a:gd name="connsiteX2" fmla="*/ 685800 w 1378744"/>
                <a:gd name="connsiteY2" fmla="*/ 28575 h 1250156"/>
                <a:gd name="connsiteX3" fmla="*/ 635794 w 1378744"/>
                <a:gd name="connsiteY3" fmla="*/ 73818 h 1250156"/>
                <a:gd name="connsiteX4" fmla="*/ 633413 w 1378744"/>
                <a:gd name="connsiteY4" fmla="*/ 114300 h 1250156"/>
                <a:gd name="connsiteX5" fmla="*/ 561975 w 1378744"/>
                <a:gd name="connsiteY5" fmla="*/ 190500 h 1250156"/>
                <a:gd name="connsiteX6" fmla="*/ 519113 w 1378744"/>
                <a:gd name="connsiteY6" fmla="*/ 214312 h 1250156"/>
                <a:gd name="connsiteX7" fmla="*/ 485775 w 1378744"/>
                <a:gd name="connsiteY7" fmla="*/ 252412 h 1250156"/>
                <a:gd name="connsiteX8" fmla="*/ 461963 w 1378744"/>
                <a:gd name="connsiteY8" fmla="*/ 273843 h 1250156"/>
                <a:gd name="connsiteX9" fmla="*/ 423863 w 1378744"/>
                <a:gd name="connsiteY9" fmla="*/ 333375 h 1250156"/>
                <a:gd name="connsiteX10" fmla="*/ 378619 w 1378744"/>
                <a:gd name="connsiteY10" fmla="*/ 357187 h 1250156"/>
                <a:gd name="connsiteX11" fmla="*/ 292894 w 1378744"/>
                <a:gd name="connsiteY11" fmla="*/ 376237 h 1250156"/>
                <a:gd name="connsiteX12" fmla="*/ 264319 w 1378744"/>
                <a:gd name="connsiteY12" fmla="*/ 373856 h 1250156"/>
                <a:gd name="connsiteX13" fmla="*/ 240507 w 1378744"/>
                <a:gd name="connsiteY13" fmla="*/ 359568 h 1250156"/>
                <a:gd name="connsiteX14" fmla="*/ 226219 w 1378744"/>
                <a:gd name="connsiteY14" fmla="*/ 338137 h 1250156"/>
                <a:gd name="connsiteX15" fmla="*/ 219075 w 1378744"/>
                <a:gd name="connsiteY15" fmla="*/ 311943 h 1250156"/>
                <a:gd name="connsiteX16" fmla="*/ 204788 w 1378744"/>
                <a:gd name="connsiteY16" fmla="*/ 309562 h 1250156"/>
                <a:gd name="connsiteX17" fmla="*/ 188119 w 1378744"/>
                <a:gd name="connsiteY17" fmla="*/ 304800 h 1250156"/>
                <a:gd name="connsiteX18" fmla="*/ 173832 w 1378744"/>
                <a:gd name="connsiteY18" fmla="*/ 302418 h 1250156"/>
                <a:gd name="connsiteX19" fmla="*/ 128588 w 1378744"/>
                <a:gd name="connsiteY19" fmla="*/ 352425 h 1250156"/>
                <a:gd name="connsiteX20" fmla="*/ 97632 w 1378744"/>
                <a:gd name="connsiteY20" fmla="*/ 371475 h 1250156"/>
                <a:gd name="connsiteX21" fmla="*/ 80963 w 1378744"/>
                <a:gd name="connsiteY21" fmla="*/ 390525 h 1250156"/>
                <a:gd name="connsiteX22" fmla="*/ 66675 w 1378744"/>
                <a:gd name="connsiteY22" fmla="*/ 435768 h 1250156"/>
                <a:gd name="connsiteX23" fmla="*/ 54769 w 1378744"/>
                <a:gd name="connsiteY23" fmla="*/ 447675 h 1250156"/>
                <a:gd name="connsiteX24" fmla="*/ 9525 w 1378744"/>
                <a:gd name="connsiteY24" fmla="*/ 466725 h 1250156"/>
                <a:gd name="connsiteX25" fmla="*/ 2382 w 1378744"/>
                <a:gd name="connsiteY25" fmla="*/ 481012 h 1250156"/>
                <a:gd name="connsiteX26" fmla="*/ 4763 w 1378744"/>
                <a:gd name="connsiteY26" fmla="*/ 533400 h 1250156"/>
                <a:gd name="connsiteX27" fmla="*/ 0 w 1378744"/>
                <a:gd name="connsiteY27" fmla="*/ 545306 h 1250156"/>
                <a:gd name="connsiteX28" fmla="*/ 73819 w 1378744"/>
                <a:gd name="connsiteY28" fmla="*/ 588168 h 1250156"/>
                <a:gd name="connsiteX29" fmla="*/ 90488 w 1378744"/>
                <a:gd name="connsiteY29" fmla="*/ 628650 h 1250156"/>
                <a:gd name="connsiteX30" fmla="*/ 83344 w 1378744"/>
                <a:gd name="connsiteY30" fmla="*/ 654843 h 1250156"/>
                <a:gd name="connsiteX31" fmla="*/ 73819 w 1378744"/>
                <a:gd name="connsiteY31" fmla="*/ 697706 h 1250156"/>
                <a:gd name="connsiteX32" fmla="*/ 78582 w 1378744"/>
                <a:gd name="connsiteY32" fmla="*/ 726281 h 1250156"/>
                <a:gd name="connsiteX33" fmla="*/ 95250 w 1378744"/>
                <a:gd name="connsiteY33" fmla="*/ 738187 h 1250156"/>
                <a:gd name="connsiteX34" fmla="*/ 116682 w 1378744"/>
                <a:gd name="connsiteY34" fmla="*/ 735806 h 1250156"/>
                <a:gd name="connsiteX35" fmla="*/ 123825 w 1378744"/>
                <a:gd name="connsiteY35" fmla="*/ 762000 h 1250156"/>
                <a:gd name="connsiteX36" fmla="*/ 126207 w 1378744"/>
                <a:gd name="connsiteY36" fmla="*/ 783431 h 1250156"/>
                <a:gd name="connsiteX37" fmla="*/ 152400 w 1378744"/>
                <a:gd name="connsiteY37" fmla="*/ 812006 h 1250156"/>
                <a:gd name="connsiteX38" fmla="*/ 164307 w 1378744"/>
                <a:gd name="connsiteY38" fmla="*/ 823912 h 1250156"/>
                <a:gd name="connsiteX39" fmla="*/ 173832 w 1378744"/>
                <a:gd name="connsiteY39" fmla="*/ 850106 h 1250156"/>
                <a:gd name="connsiteX40" fmla="*/ 169069 w 1378744"/>
                <a:gd name="connsiteY40" fmla="*/ 878681 h 1250156"/>
                <a:gd name="connsiteX41" fmla="*/ 176213 w 1378744"/>
                <a:gd name="connsiteY41" fmla="*/ 897731 h 1250156"/>
                <a:gd name="connsiteX42" fmla="*/ 200025 w 1378744"/>
                <a:gd name="connsiteY42" fmla="*/ 916781 h 1250156"/>
                <a:gd name="connsiteX43" fmla="*/ 226219 w 1378744"/>
                <a:gd name="connsiteY43" fmla="*/ 916781 h 1250156"/>
                <a:gd name="connsiteX44" fmla="*/ 300038 w 1378744"/>
                <a:gd name="connsiteY44" fmla="*/ 921543 h 1250156"/>
                <a:gd name="connsiteX45" fmla="*/ 395288 w 1378744"/>
                <a:gd name="connsiteY45" fmla="*/ 952500 h 1250156"/>
                <a:gd name="connsiteX46" fmla="*/ 414338 w 1378744"/>
                <a:gd name="connsiteY46" fmla="*/ 988218 h 1250156"/>
                <a:gd name="connsiteX47" fmla="*/ 435769 w 1378744"/>
                <a:gd name="connsiteY47" fmla="*/ 992981 h 1250156"/>
                <a:gd name="connsiteX48" fmla="*/ 464344 w 1378744"/>
                <a:gd name="connsiteY48" fmla="*/ 995362 h 1250156"/>
                <a:gd name="connsiteX49" fmla="*/ 507207 w 1378744"/>
                <a:gd name="connsiteY49" fmla="*/ 1026318 h 1250156"/>
                <a:gd name="connsiteX50" fmla="*/ 521494 w 1378744"/>
                <a:gd name="connsiteY50" fmla="*/ 1069181 h 1250156"/>
                <a:gd name="connsiteX51" fmla="*/ 545307 w 1378744"/>
                <a:gd name="connsiteY51" fmla="*/ 1107281 h 1250156"/>
                <a:gd name="connsiteX52" fmla="*/ 573882 w 1378744"/>
                <a:gd name="connsiteY52" fmla="*/ 1121568 h 1250156"/>
                <a:gd name="connsiteX53" fmla="*/ 585788 w 1378744"/>
                <a:gd name="connsiteY53" fmla="*/ 1131093 h 1250156"/>
                <a:gd name="connsiteX54" fmla="*/ 597694 w 1378744"/>
                <a:gd name="connsiteY54" fmla="*/ 1181100 h 1250156"/>
                <a:gd name="connsiteX55" fmla="*/ 633413 w 1378744"/>
                <a:gd name="connsiteY55" fmla="*/ 1250156 h 1250156"/>
                <a:gd name="connsiteX56" fmla="*/ 681038 w 1378744"/>
                <a:gd name="connsiteY56" fmla="*/ 1216817 h 1250156"/>
                <a:gd name="connsiteX57" fmla="*/ 814388 w 1378744"/>
                <a:gd name="connsiteY57" fmla="*/ 1138237 h 1250156"/>
                <a:gd name="connsiteX58" fmla="*/ 828675 w 1378744"/>
                <a:gd name="connsiteY58" fmla="*/ 1109662 h 1250156"/>
                <a:gd name="connsiteX59" fmla="*/ 833438 w 1378744"/>
                <a:gd name="connsiteY59" fmla="*/ 1085850 h 1250156"/>
                <a:gd name="connsiteX60" fmla="*/ 797719 w 1378744"/>
                <a:gd name="connsiteY60" fmla="*/ 1059656 h 1250156"/>
                <a:gd name="connsiteX61" fmla="*/ 790575 w 1378744"/>
                <a:gd name="connsiteY61" fmla="*/ 1038225 h 1250156"/>
                <a:gd name="connsiteX62" fmla="*/ 790575 w 1378744"/>
                <a:gd name="connsiteY62" fmla="*/ 1021556 h 1250156"/>
                <a:gd name="connsiteX63" fmla="*/ 845344 w 1378744"/>
                <a:gd name="connsiteY63" fmla="*/ 952500 h 1250156"/>
                <a:gd name="connsiteX64" fmla="*/ 845344 w 1378744"/>
                <a:gd name="connsiteY64" fmla="*/ 952500 h 1250156"/>
                <a:gd name="connsiteX65" fmla="*/ 888207 w 1378744"/>
                <a:gd name="connsiteY65" fmla="*/ 966787 h 1250156"/>
                <a:gd name="connsiteX66" fmla="*/ 907257 w 1378744"/>
                <a:gd name="connsiteY66" fmla="*/ 981075 h 1250156"/>
                <a:gd name="connsiteX67" fmla="*/ 938213 w 1378744"/>
                <a:gd name="connsiteY67" fmla="*/ 990600 h 1250156"/>
                <a:gd name="connsiteX68" fmla="*/ 964407 w 1378744"/>
                <a:gd name="connsiteY68" fmla="*/ 985837 h 1250156"/>
                <a:gd name="connsiteX69" fmla="*/ 985838 w 1378744"/>
                <a:gd name="connsiteY69" fmla="*/ 985837 h 1250156"/>
                <a:gd name="connsiteX70" fmla="*/ 995363 w 1378744"/>
                <a:gd name="connsiteY70" fmla="*/ 995362 h 1250156"/>
                <a:gd name="connsiteX71" fmla="*/ 978694 w 1378744"/>
                <a:gd name="connsiteY71" fmla="*/ 1012031 h 1250156"/>
                <a:gd name="connsiteX72" fmla="*/ 969169 w 1378744"/>
                <a:gd name="connsiteY72" fmla="*/ 1031081 h 1250156"/>
                <a:gd name="connsiteX73" fmla="*/ 954882 w 1378744"/>
                <a:gd name="connsiteY73" fmla="*/ 1054893 h 1250156"/>
                <a:gd name="connsiteX74" fmla="*/ 950119 w 1378744"/>
                <a:gd name="connsiteY74" fmla="*/ 1083468 h 1250156"/>
                <a:gd name="connsiteX75" fmla="*/ 962025 w 1378744"/>
                <a:gd name="connsiteY75" fmla="*/ 1107281 h 1250156"/>
                <a:gd name="connsiteX76" fmla="*/ 983457 w 1378744"/>
                <a:gd name="connsiteY76" fmla="*/ 1131093 h 1250156"/>
                <a:gd name="connsiteX77" fmla="*/ 1002507 w 1378744"/>
                <a:gd name="connsiteY77" fmla="*/ 1133475 h 1250156"/>
                <a:gd name="connsiteX78" fmla="*/ 1028700 w 1378744"/>
                <a:gd name="connsiteY78" fmla="*/ 1126331 h 1250156"/>
                <a:gd name="connsiteX79" fmla="*/ 1031082 w 1378744"/>
                <a:gd name="connsiteY79" fmla="*/ 1097756 h 1250156"/>
                <a:gd name="connsiteX80" fmla="*/ 1057275 w 1378744"/>
                <a:gd name="connsiteY80" fmla="*/ 1085850 h 1250156"/>
                <a:gd name="connsiteX81" fmla="*/ 1076325 w 1378744"/>
                <a:gd name="connsiteY81" fmla="*/ 1097756 h 1250156"/>
                <a:gd name="connsiteX82" fmla="*/ 1100138 w 1378744"/>
                <a:gd name="connsiteY82" fmla="*/ 1107281 h 1250156"/>
                <a:gd name="connsiteX83" fmla="*/ 1123950 w 1378744"/>
                <a:gd name="connsiteY83" fmla="*/ 1121568 h 1250156"/>
                <a:gd name="connsiteX84" fmla="*/ 1143000 w 1378744"/>
                <a:gd name="connsiteY84" fmla="*/ 1123950 h 1250156"/>
                <a:gd name="connsiteX85" fmla="*/ 1157288 w 1378744"/>
                <a:gd name="connsiteY85" fmla="*/ 1112043 h 1250156"/>
                <a:gd name="connsiteX86" fmla="*/ 1159669 w 1378744"/>
                <a:gd name="connsiteY86" fmla="*/ 1085850 h 1250156"/>
                <a:gd name="connsiteX87" fmla="*/ 1166813 w 1378744"/>
                <a:gd name="connsiteY87" fmla="*/ 1052512 h 1250156"/>
                <a:gd name="connsiteX88" fmla="*/ 1197769 w 1378744"/>
                <a:gd name="connsiteY88" fmla="*/ 1016793 h 1250156"/>
                <a:gd name="connsiteX89" fmla="*/ 1195388 w 1378744"/>
                <a:gd name="connsiteY89" fmla="*/ 954881 h 1250156"/>
                <a:gd name="connsiteX90" fmla="*/ 1209675 w 1378744"/>
                <a:gd name="connsiteY90" fmla="*/ 945356 h 1250156"/>
                <a:gd name="connsiteX91" fmla="*/ 1235869 w 1378744"/>
                <a:gd name="connsiteY91" fmla="*/ 945356 h 1250156"/>
                <a:gd name="connsiteX92" fmla="*/ 1235869 w 1378744"/>
                <a:gd name="connsiteY92" fmla="*/ 931068 h 1250156"/>
                <a:gd name="connsiteX93" fmla="*/ 1212057 w 1378744"/>
                <a:gd name="connsiteY93" fmla="*/ 912018 h 1250156"/>
                <a:gd name="connsiteX94" fmla="*/ 1195388 w 1378744"/>
                <a:gd name="connsiteY94" fmla="*/ 881062 h 1250156"/>
                <a:gd name="connsiteX95" fmla="*/ 1157288 w 1378744"/>
                <a:gd name="connsiteY95" fmla="*/ 871537 h 1250156"/>
                <a:gd name="connsiteX96" fmla="*/ 1119188 w 1378744"/>
                <a:gd name="connsiteY96" fmla="*/ 859631 h 1250156"/>
                <a:gd name="connsiteX97" fmla="*/ 1119188 w 1378744"/>
                <a:gd name="connsiteY97" fmla="*/ 831056 h 1250156"/>
                <a:gd name="connsiteX98" fmla="*/ 1135857 w 1378744"/>
                <a:gd name="connsiteY98" fmla="*/ 807243 h 1250156"/>
                <a:gd name="connsiteX99" fmla="*/ 1197769 w 1378744"/>
                <a:gd name="connsiteY99" fmla="*/ 759618 h 1250156"/>
                <a:gd name="connsiteX100" fmla="*/ 1247775 w 1378744"/>
                <a:gd name="connsiteY100" fmla="*/ 762000 h 1250156"/>
                <a:gd name="connsiteX101" fmla="*/ 1278732 w 1378744"/>
                <a:gd name="connsiteY101" fmla="*/ 762000 h 1250156"/>
                <a:gd name="connsiteX102" fmla="*/ 1271588 w 1378744"/>
                <a:gd name="connsiteY102" fmla="*/ 735806 h 1250156"/>
                <a:gd name="connsiteX103" fmla="*/ 1378744 w 1378744"/>
                <a:gd name="connsiteY103" fmla="*/ 678656 h 1250156"/>
                <a:gd name="connsiteX104" fmla="*/ 1331119 w 1378744"/>
                <a:gd name="connsiteY104" fmla="*/ 552450 h 1250156"/>
                <a:gd name="connsiteX105" fmla="*/ 1278732 w 1378744"/>
                <a:gd name="connsiteY105" fmla="*/ 514350 h 1250156"/>
                <a:gd name="connsiteX106" fmla="*/ 1252538 w 1378744"/>
                <a:gd name="connsiteY106" fmla="*/ 431006 h 1250156"/>
                <a:gd name="connsiteX107" fmla="*/ 1181100 w 1378744"/>
                <a:gd name="connsiteY107" fmla="*/ 431006 h 1250156"/>
                <a:gd name="connsiteX108" fmla="*/ 1166813 w 1378744"/>
                <a:gd name="connsiteY108" fmla="*/ 395287 h 1250156"/>
                <a:gd name="connsiteX109" fmla="*/ 1107282 w 1378744"/>
                <a:gd name="connsiteY109" fmla="*/ 421481 h 1250156"/>
                <a:gd name="connsiteX110" fmla="*/ 1054894 w 1378744"/>
                <a:gd name="connsiteY110" fmla="*/ 414337 h 1250156"/>
                <a:gd name="connsiteX111" fmla="*/ 1028700 w 1378744"/>
                <a:gd name="connsiteY111" fmla="*/ 371475 h 1250156"/>
                <a:gd name="connsiteX112" fmla="*/ 1023938 w 1378744"/>
                <a:gd name="connsiteY112" fmla="*/ 288131 h 1250156"/>
                <a:gd name="connsiteX113" fmla="*/ 1012032 w 1378744"/>
                <a:gd name="connsiteY113" fmla="*/ 269081 h 1250156"/>
                <a:gd name="connsiteX114" fmla="*/ 1012032 w 1378744"/>
                <a:gd name="connsiteY114" fmla="*/ 211931 h 1250156"/>
                <a:gd name="connsiteX115" fmla="*/ 959644 w 1378744"/>
                <a:gd name="connsiteY115" fmla="*/ 190500 h 1250156"/>
                <a:gd name="connsiteX116" fmla="*/ 914400 w 1378744"/>
                <a:gd name="connsiteY116" fmla="*/ 111918 h 1250156"/>
                <a:gd name="connsiteX117" fmla="*/ 854869 w 1378744"/>
                <a:gd name="connsiteY117" fmla="*/ 76200 h 1250156"/>
                <a:gd name="connsiteX118" fmla="*/ 873919 w 1378744"/>
                <a:gd name="connsiteY118" fmla="*/ 16668 h 1250156"/>
                <a:gd name="connsiteX119" fmla="*/ 783432 w 1378744"/>
                <a:gd name="connsiteY119" fmla="*/ 0 h 1250156"/>
                <a:gd name="connsiteX0" fmla="*/ 783432 w 1378744"/>
                <a:gd name="connsiteY0" fmla="*/ 0 h 1278730"/>
                <a:gd name="connsiteX1" fmla="*/ 738188 w 1378744"/>
                <a:gd name="connsiteY1" fmla="*/ 26193 h 1278730"/>
                <a:gd name="connsiteX2" fmla="*/ 685800 w 1378744"/>
                <a:gd name="connsiteY2" fmla="*/ 28575 h 1278730"/>
                <a:gd name="connsiteX3" fmla="*/ 635794 w 1378744"/>
                <a:gd name="connsiteY3" fmla="*/ 73818 h 1278730"/>
                <a:gd name="connsiteX4" fmla="*/ 633413 w 1378744"/>
                <a:gd name="connsiteY4" fmla="*/ 114300 h 1278730"/>
                <a:gd name="connsiteX5" fmla="*/ 561975 w 1378744"/>
                <a:gd name="connsiteY5" fmla="*/ 190500 h 1278730"/>
                <a:gd name="connsiteX6" fmla="*/ 519113 w 1378744"/>
                <a:gd name="connsiteY6" fmla="*/ 214312 h 1278730"/>
                <a:gd name="connsiteX7" fmla="*/ 485775 w 1378744"/>
                <a:gd name="connsiteY7" fmla="*/ 252412 h 1278730"/>
                <a:gd name="connsiteX8" fmla="*/ 461963 w 1378744"/>
                <a:gd name="connsiteY8" fmla="*/ 273843 h 1278730"/>
                <a:gd name="connsiteX9" fmla="*/ 423863 w 1378744"/>
                <a:gd name="connsiteY9" fmla="*/ 333375 h 1278730"/>
                <a:gd name="connsiteX10" fmla="*/ 378619 w 1378744"/>
                <a:gd name="connsiteY10" fmla="*/ 357187 h 1278730"/>
                <a:gd name="connsiteX11" fmla="*/ 292894 w 1378744"/>
                <a:gd name="connsiteY11" fmla="*/ 376237 h 1278730"/>
                <a:gd name="connsiteX12" fmla="*/ 264319 w 1378744"/>
                <a:gd name="connsiteY12" fmla="*/ 373856 h 1278730"/>
                <a:gd name="connsiteX13" fmla="*/ 240507 w 1378744"/>
                <a:gd name="connsiteY13" fmla="*/ 359568 h 1278730"/>
                <a:gd name="connsiteX14" fmla="*/ 226219 w 1378744"/>
                <a:gd name="connsiteY14" fmla="*/ 338137 h 1278730"/>
                <a:gd name="connsiteX15" fmla="*/ 219075 w 1378744"/>
                <a:gd name="connsiteY15" fmla="*/ 311943 h 1278730"/>
                <a:gd name="connsiteX16" fmla="*/ 204788 w 1378744"/>
                <a:gd name="connsiteY16" fmla="*/ 309562 h 1278730"/>
                <a:gd name="connsiteX17" fmla="*/ 188119 w 1378744"/>
                <a:gd name="connsiteY17" fmla="*/ 304800 h 1278730"/>
                <a:gd name="connsiteX18" fmla="*/ 173832 w 1378744"/>
                <a:gd name="connsiteY18" fmla="*/ 302418 h 1278730"/>
                <a:gd name="connsiteX19" fmla="*/ 128588 w 1378744"/>
                <a:gd name="connsiteY19" fmla="*/ 352425 h 1278730"/>
                <a:gd name="connsiteX20" fmla="*/ 97632 w 1378744"/>
                <a:gd name="connsiteY20" fmla="*/ 371475 h 1278730"/>
                <a:gd name="connsiteX21" fmla="*/ 80963 w 1378744"/>
                <a:gd name="connsiteY21" fmla="*/ 390525 h 1278730"/>
                <a:gd name="connsiteX22" fmla="*/ 66675 w 1378744"/>
                <a:gd name="connsiteY22" fmla="*/ 435768 h 1278730"/>
                <a:gd name="connsiteX23" fmla="*/ 54769 w 1378744"/>
                <a:gd name="connsiteY23" fmla="*/ 447675 h 1278730"/>
                <a:gd name="connsiteX24" fmla="*/ 9525 w 1378744"/>
                <a:gd name="connsiteY24" fmla="*/ 466725 h 1278730"/>
                <a:gd name="connsiteX25" fmla="*/ 2382 w 1378744"/>
                <a:gd name="connsiteY25" fmla="*/ 481012 h 1278730"/>
                <a:gd name="connsiteX26" fmla="*/ 4763 w 1378744"/>
                <a:gd name="connsiteY26" fmla="*/ 533400 h 1278730"/>
                <a:gd name="connsiteX27" fmla="*/ 0 w 1378744"/>
                <a:gd name="connsiteY27" fmla="*/ 545306 h 1278730"/>
                <a:gd name="connsiteX28" fmla="*/ 73819 w 1378744"/>
                <a:gd name="connsiteY28" fmla="*/ 588168 h 1278730"/>
                <a:gd name="connsiteX29" fmla="*/ 90488 w 1378744"/>
                <a:gd name="connsiteY29" fmla="*/ 628650 h 1278730"/>
                <a:gd name="connsiteX30" fmla="*/ 83344 w 1378744"/>
                <a:gd name="connsiteY30" fmla="*/ 654843 h 1278730"/>
                <a:gd name="connsiteX31" fmla="*/ 73819 w 1378744"/>
                <a:gd name="connsiteY31" fmla="*/ 697706 h 1278730"/>
                <a:gd name="connsiteX32" fmla="*/ 78582 w 1378744"/>
                <a:gd name="connsiteY32" fmla="*/ 726281 h 1278730"/>
                <a:gd name="connsiteX33" fmla="*/ 95250 w 1378744"/>
                <a:gd name="connsiteY33" fmla="*/ 738187 h 1278730"/>
                <a:gd name="connsiteX34" fmla="*/ 116682 w 1378744"/>
                <a:gd name="connsiteY34" fmla="*/ 735806 h 1278730"/>
                <a:gd name="connsiteX35" fmla="*/ 123825 w 1378744"/>
                <a:gd name="connsiteY35" fmla="*/ 762000 h 1278730"/>
                <a:gd name="connsiteX36" fmla="*/ 126207 w 1378744"/>
                <a:gd name="connsiteY36" fmla="*/ 783431 h 1278730"/>
                <a:gd name="connsiteX37" fmla="*/ 152400 w 1378744"/>
                <a:gd name="connsiteY37" fmla="*/ 812006 h 1278730"/>
                <a:gd name="connsiteX38" fmla="*/ 164307 w 1378744"/>
                <a:gd name="connsiteY38" fmla="*/ 823912 h 1278730"/>
                <a:gd name="connsiteX39" fmla="*/ 173832 w 1378744"/>
                <a:gd name="connsiteY39" fmla="*/ 850106 h 1278730"/>
                <a:gd name="connsiteX40" fmla="*/ 169069 w 1378744"/>
                <a:gd name="connsiteY40" fmla="*/ 878681 h 1278730"/>
                <a:gd name="connsiteX41" fmla="*/ 176213 w 1378744"/>
                <a:gd name="connsiteY41" fmla="*/ 897731 h 1278730"/>
                <a:gd name="connsiteX42" fmla="*/ 200025 w 1378744"/>
                <a:gd name="connsiteY42" fmla="*/ 916781 h 1278730"/>
                <a:gd name="connsiteX43" fmla="*/ 226219 w 1378744"/>
                <a:gd name="connsiteY43" fmla="*/ 916781 h 1278730"/>
                <a:gd name="connsiteX44" fmla="*/ 300038 w 1378744"/>
                <a:gd name="connsiteY44" fmla="*/ 921543 h 1278730"/>
                <a:gd name="connsiteX45" fmla="*/ 395288 w 1378744"/>
                <a:gd name="connsiteY45" fmla="*/ 952500 h 1278730"/>
                <a:gd name="connsiteX46" fmla="*/ 414338 w 1378744"/>
                <a:gd name="connsiteY46" fmla="*/ 988218 h 1278730"/>
                <a:gd name="connsiteX47" fmla="*/ 435769 w 1378744"/>
                <a:gd name="connsiteY47" fmla="*/ 992981 h 1278730"/>
                <a:gd name="connsiteX48" fmla="*/ 464344 w 1378744"/>
                <a:gd name="connsiteY48" fmla="*/ 995362 h 1278730"/>
                <a:gd name="connsiteX49" fmla="*/ 507207 w 1378744"/>
                <a:gd name="connsiteY49" fmla="*/ 1026318 h 1278730"/>
                <a:gd name="connsiteX50" fmla="*/ 521494 w 1378744"/>
                <a:gd name="connsiteY50" fmla="*/ 1069181 h 1278730"/>
                <a:gd name="connsiteX51" fmla="*/ 545307 w 1378744"/>
                <a:gd name="connsiteY51" fmla="*/ 1107281 h 1278730"/>
                <a:gd name="connsiteX52" fmla="*/ 573882 w 1378744"/>
                <a:gd name="connsiteY52" fmla="*/ 1121568 h 1278730"/>
                <a:gd name="connsiteX53" fmla="*/ 585788 w 1378744"/>
                <a:gd name="connsiteY53" fmla="*/ 1131093 h 1278730"/>
                <a:gd name="connsiteX54" fmla="*/ 597694 w 1378744"/>
                <a:gd name="connsiteY54" fmla="*/ 1181100 h 1278730"/>
                <a:gd name="connsiteX55" fmla="*/ 633413 w 1378744"/>
                <a:gd name="connsiteY55" fmla="*/ 1250156 h 1278730"/>
                <a:gd name="connsiteX56" fmla="*/ 692944 w 1378744"/>
                <a:gd name="connsiteY56" fmla="*/ 1278730 h 1278730"/>
                <a:gd name="connsiteX57" fmla="*/ 814388 w 1378744"/>
                <a:gd name="connsiteY57" fmla="*/ 1138237 h 1278730"/>
                <a:gd name="connsiteX58" fmla="*/ 828675 w 1378744"/>
                <a:gd name="connsiteY58" fmla="*/ 1109662 h 1278730"/>
                <a:gd name="connsiteX59" fmla="*/ 833438 w 1378744"/>
                <a:gd name="connsiteY59" fmla="*/ 1085850 h 1278730"/>
                <a:gd name="connsiteX60" fmla="*/ 797719 w 1378744"/>
                <a:gd name="connsiteY60" fmla="*/ 1059656 h 1278730"/>
                <a:gd name="connsiteX61" fmla="*/ 790575 w 1378744"/>
                <a:gd name="connsiteY61" fmla="*/ 1038225 h 1278730"/>
                <a:gd name="connsiteX62" fmla="*/ 790575 w 1378744"/>
                <a:gd name="connsiteY62" fmla="*/ 1021556 h 1278730"/>
                <a:gd name="connsiteX63" fmla="*/ 845344 w 1378744"/>
                <a:gd name="connsiteY63" fmla="*/ 952500 h 1278730"/>
                <a:gd name="connsiteX64" fmla="*/ 845344 w 1378744"/>
                <a:gd name="connsiteY64" fmla="*/ 952500 h 1278730"/>
                <a:gd name="connsiteX65" fmla="*/ 888207 w 1378744"/>
                <a:gd name="connsiteY65" fmla="*/ 966787 h 1278730"/>
                <a:gd name="connsiteX66" fmla="*/ 907257 w 1378744"/>
                <a:gd name="connsiteY66" fmla="*/ 981075 h 1278730"/>
                <a:gd name="connsiteX67" fmla="*/ 938213 w 1378744"/>
                <a:gd name="connsiteY67" fmla="*/ 990600 h 1278730"/>
                <a:gd name="connsiteX68" fmla="*/ 964407 w 1378744"/>
                <a:gd name="connsiteY68" fmla="*/ 985837 h 1278730"/>
                <a:gd name="connsiteX69" fmla="*/ 985838 w 1378744"/>
                <a:gd name="connsiteY69" fmla="*/ 985837 h 1278730"/>
                <a:gd name="connsiteX70" fmla="*/ 995363 w 1378744"/>
                <a:gd name="connsiteY70" fmla="*/ 995362 h 1278730"/>
                <a:gd name="connsiteX71" fmla="*/ 978694 w 1378744"/>
                <a:gd name="connsiteY71" fmla="*/ 1012031 h 1278730"/>
                <a:gd name="connsiteX72" fmla="*/ 969169 w 1378744"/>
                <a:gd name="connsiteY72" fmla="*/ 1031081 h 1278730"/>
                <a:gd name="connsiteX73" fmla="*/ 954882 w 1378744"/>
                <a:gd name="connsiteY73" fmla="*/ 1054893 h 1278730"/>
                <a:gd name="connsiteX74" fmla="*/ 950119 w 1378744"/>
                <a:gd name="connsiteY74" fmla="*/ 1083468 h 1278730"/>
                <a:gd name="connsiteX75" fmla="*/ 962025 w 1378744"/>
                <a:gd name="connsiteY75" fmla="*/ 1107281 h 1278730"/>
                <a:gd name="connsiteX76" fmla="*/ 983457 w 1378744"/>
                <a:gd name="connsiteY76" fmla="*/ 1131093 h 1278730"/>
                <a:gd name="connsiteX77" fmla="*/ 1002507 w 1378744"/>
                <a:gd name="connsiteY77" fmla="*/ 1133475 h 1278730"/>
                <a:gd name="connsiteX78" fmla="*/ 1028700 w 1378744"/>
                <a:gd name="connsiteY78" fmla="*/ 1126331 h 1278730"/>
                <a:gd name="connsiteX79" fmla="*/ 1031082 w 1378744"/>
                <a:gd name="connsiteY79" fmla="*/ 1097756 h 1278730"/>
                <a:gd name="connsiteX80" fmla="*/ 1057275 w 1378744"/>
                <a:gd name="connsiteY80" fmla="*/ 1085850 h 1278730"/>
                <a:gd name="connsiteX81" fmla="*/ 1076325 w 1378744"/>
                <a:gd name="connsiteY81" fmla="*/ 1097756 h 1278730"/>
                <a:gd name="connsiteX82" fmla="*/ 1100138 w 1378744"/>
                <a:gd name="connsiteY82" fmla="*/ 1107281 h 1278730"/>
                <a:gd name="connsiteX83" fmla="*/ 1123950 w 1378744"/>
                <a:gd name="connsiteY83" fmla="*/ 1121568 h 1278730"/>
                <a:gd name="connsiteX84" fmla="*/ 1143000 w 1378744"/>
                <a:gd name="connsiteY84" fmla="*/ 1123950 h 1278730"/>
                <a:gd name="connsiteX85" fmla="*/ 1157288 w 1378744"/>
                <a:gd name="connsiteY85" fmla="*/ 1112043 h 1278730"/>
                <a:gd name="connsiteX86" fmla="*/ 1159669 w 1378744"/>
                <a:gd name="connsiteY86" fmla="*/ 1085850 h 1278730"/>
                <a:gd name="connsiteX87" fmla="*/ 1166813 w 1378744"/>
                <a:gd name="connsiteY87" fmla="*/ 1052512 h 1278730"/>
                <a:gd name="connsiteX88" fmla="*/ 1197769 w 1378744"/>
                <a:gd name="connsiteY88" fmla="*/ 1016793 h 1278730"/>
                <a:gd name="connsiteX89" fmla="*/ 1195388 w 1378744"/>
                <a:gd name="connsiteY89" fmla="*/ 954881 h 1278730"/>
                <a:gd name="connsiteX90" fmla="*/ 1209675 w 1378744"/>
                <a:gd name="connsiteY90" fmla="*/ 945356 h 1278730"/>
                <a:gd name="connsiteX91" fmla="*/ 1235869 w 1378744"/>
                <a:gd name="connsiteY91" fmla="*/ 945356 h 1278730"/>
                <a:gd name="connsiteX92" fmla="*/ 1235869 w 1378744"/>
                <a:gd name="connsiteY92" fmla="*/ 931068 h 1278730"/>
                <a:gd name="connsiteX93" fmla="*/ 1212057 w 1378744"/>
                <a:gd name="connsiteY93" fmla="*/ 912018 h 1278730"/>
                <a:gd name="connsiteX94" fmla="*/ 1195388 w 1378744"/>
                <a:gd name="connsiteY94" fmla="*/ 881062 h 1278730"/>
                <a:gd name="connsiteX95" fmla="*/ 1157288 w 1378744"/>
                <a:gd name="connsiteY95" fmla="*/ 871537 h 1278730"/>
                <a:gd name="connsiteX96" fmla="*/ 1119188 w 1378744"/>
                <a:gd name="connsiteY96" fmla="*/ 859631 h 1278730"/>
                <a:gd name="connsiteX97" fmla="*/ 1119188 w 1378744"/>
                <a:gd name="connsiteY97" fmla="*/ 831056 h 1278730"/>
                <a:gd name="connsiteX98" fmla="*/ 1135857 w 1378744"/>
                <a:gd name="connsiteY98" fmla="*/ 807243 h 1278730"/>
                <a:gd name="connsiteX99" fmla="*/ 1197769 w 1378744"/>
                <a:gd name="connsiteY99" fmla="*/ 759618 h 1278730"/>
                <a:gd name="connsiteX100" fmla="*/ 1247775 w 1378744"/>
                <a:gd name="connsiteY100" fmla="*/ 762000 h 1278730"/>
                <a:gd name="connsiteX101" fmla="*/ 1278732 w 1378744"/>
                <a:gd name="connsiteY101" fmla="*/ 762000 h 1278730"/>
                <a:gd name="connsiteX102" fmla="*/ 1271588 w 1378744"/>
                <a:gd name="connsiteY102" fmla="*/ 735806 h 1278730"/>
                <a:gd name="connsiteX103" fmla="*/ 1378744 w 1378744"/>
                <a:gd name="connsiteY103" fmla="*/ 678656 h 1278730"/>
                <a:gd name="connsiteX104" fmla="*/ 1331119 w 1378744"/>
                <a:gd name="connsiteY104" fmla="*/ 552450 h 1278730"/>
                <a:gd name="connsiteX105" fmla="*/ 1278732 w 1378744"/>
                <a:gd name="connsiteY105" fmla="*/ 514350 h 1278730"/>
                <a:gd name="connsiteX106" fmla="*/ 1252538 w 1378744"/>
                <a:gd name="connsiteY106" fmla="*/ 431006 h 1278730"/>
                <a:gd name="connsiteX107" fmla="*/ 1181100 w 1378744"/>
                <a:gd name="connsiteY107" fmla="*/ 431006 h 1278730"/>
                <a:gd name="connsiteX108" fmla="*/ 1166813 w 1378744"/>
                <a:gd name="connsiteY108" fmla="*/ 395287 h 1278730"/>
                <a:gd name="connsiteX109" fmla="*/ 1107282 w 1378744"/>
                <a:gd name="connsiteY109" fmla="*/ 421481 h 1278730"/>
                <a:gd name="connsiteX110" fmla="*/ 1054894 w 1378744"/>
                <a:gd name="connsiteY110" fmla="*/ 414337 h 1278730"/>
                <a:gd name="connsiteX111" fmla="*/ 1028700 w 1378744"/>
                <a:gd name="connsiteY111" fmla="*/ 371475 h 1278730"/>
                <a:gd name="connsiteX112" fmla="*/ 1023938 w 1378744"/>
                <a:gd name="connsiteY112" fmla="*/ 288131 h 1278730"/>
                <a:gd name="connsiteX113" fmla="*/ 1012032 w 1378744"/>
                <a:gd name="connsiteY113" fmla="*/ 269081 h 1278730"/>
                <a:gd name="connsiteX114" fmla="*/ 1012032 w 1378744"/>
                <a:gd name="connsiteY114" fmla="*/ 211931 h 1278730"/>
                <a:gd name="connsiteX115" fmla="*/ 959644 w 1378744"/>
                <a:gd name="connsiteY115" fmla="*/ 190500 h 1278730"/>
                <a:gd name="connsiteX116" fmla="*/ 914400 w 1378744"/>
                <a:gd name="connsiteY116" fmla="*/ 111918 h 1278730"/>
                <a:gd name="connsiteX117" fmla="*/ 854869 w 1378744"/>
                <a:gd name="connsiteY117" fmla="*/ 76200 h 1278730"/>
                <a:gd name="connsiteX118" fmla="*/ 873919 w 1378744"/>
                <a:gd name="connsiteY118" fmla="*/ 16668 h 1278730"/>
                <a:gd name="connsiteX119" fmla="*/ 783432 w 1378744"/>
                <a:gd name="connsiteY119" fmla="*/ 0 h 1278730"/>
                <a:gd name="connsiteX0" fmla="*/ 783432 w 1378744"/>
                <a:gd name="connsiteY0" fmla="*/ 0 h 1278730"/>
                <a:gd name="connsiteX1" fmla="*/ 738188 w 1378744"/>
                <a:gd name="connsiteY1" fmla="*/ 26193 h 1278730"/>
                <a:gd name="connsiteX2" fmla="*/ 685800 w 1378744"/>
                <a:gd name="connsiteY2" fmla="*/ 28575 h 1278730"/>
                <a:gd name="connsiteX3" fmla="*/ 635794 w 1378744"/>
                <a:gd name="connsiteY3" fmla="*/ 73818 h 1278730"/>
                <a:gd name="connsiteX4" fmla="*/ 633413 w 1378744"/>
                <a:gd name="connsiteY4" fmla="*/ 114300 h 1278730"/>
                <a:gd name="connsiteX5" fmla="*/ 561975 w 1378744"/>
                <a:gd name="connsiteY5" fmla="*/ 190500 h 1278730"/>
                <a:gd name="connsiteX6" fmla="*/ 519113 w 1378744"/>
                <a:gd name="connsiteY6" fmla="*/ 214312 h 1278730"/>
                <a:gd name="connsiteX7" fmla="*/ 485775 w 1378744"/>
                <a:gd name="connsiteY7" fmla="*/ 252412 h 1278730"/>
                <a:gd name="connsiteX8" fmla="*/ 461963 w 1378744"/>
                <a:gd name="connsiteY8" fmla="*/ 273843 h 1278730"/>
                <a:gd name="connsiteX9" fmla="*/ 423863 w 1378744"/>
                <a:gd name="connsiteY9" fmla="*/ 333375 h 1278730"/>
                <a:gd name="connsiteX10" fmla="*/ 378619 w 1378744"/>
                <a:gd name="connsiteY10" fmla="*/ 357187 h 1278730"/>
                <a:gd name="connsiteX11" fmla="*/ 292894 w 1378744"/>
                <a:gd name="connsiteY11" fmla="*/ 376237 h 1278730"/>
                <a:gd name="connsiteX12" fmla="*/ 264319 w 1378744"/>
                <a:gd name="connsiteY12" fmla="*/ 373856 h 1278730"/>
                <a:gd name="connsiteX13" fmla="*/ 240507 w 1378744"/>
                <a:gd name="connsiteY13" fmla="*/ 359568 h 1278730"/>
                <a:gd name="connsiteX14" fmla="*/ 226219 w 1378744"/>
                <a:gd name="connsiteY14" fmla="*/ 338137 h 1278730"/>
                <a:gd name="connsiteX15" fmla="*/ 219075 w 1378744"/>
                <a:gd name="connsiteY15" fmla="*/ 311943 h 1278730"/>
                <a:gd name="connsiteX16" fmla="*/ 204788 w 1378744"/>
                <a:gd name="connsiteY16" fmla="*/ 309562 h 1278730"/>
                <a:gd name="connsiteX17" fmla="*/ 188119 w 1378744"/>
                <a:gd name="connsiteY17" fmla="*/ 304800 h 1278730"/>
                <a:gd name="connsiteX18" fmla="*/ 173832 w 1378744"/>
                <a:gd name="connsiteY18" fmla="*/ 302418 h 1278730"/>
                <a:gd name="connsiteX19" fmla="*/ 128588 w 1378744"/>
                <a:gd name="connsiteY19" fmla="*/ 352425 h 1278730"/>
                <a:gd name="connsiteX20" fmla="*/ 97632 w 1378744"/>
                <a:gd name="connsiteY20" fmla="*/ 371475 h 1278730"/>
                <a:gd name="connsiteX21" fmla="*/ 80963 w 1378744"/>
                <a:gd name="connsiteY21" fmla="*/ 390525 h 1278730"/>
                <a:gd name="connsiteX22" fmla="*/ 66675 w 1378744"/>
                <a:gd name="connsiteY22" fmla="*/ 435768 h 1278730"/>
                <a:gd name="connsiteX23" fmla="*/ 54769 w 1378744"/>
                <a:gd name="connsiteY23" fmla="*/ 447675 h 1278730"/>
                <a:gd name="connsiteX24" fmla="*/ 9525 w 1378744"/>
                <a:gd name="connsiteY24" fmla="*/ 466725 h 1278730"/>
                <a:gd name="connsiteX25" fmla="*/ 2382 w 1378744"/>
                <a:gd name="connsiteY25" fmla="*/ 481012 h 1278730"/>
                <a:gd name="connsiteX26" fmla="*/ 4763 w 1378744"/>
                <a:gd name="connsiteY26" fmla="*/ 533400 h 1278730"/>
                <a:gd name="connsiteX27" fmla="*/ 0 w 1378744"/>
                <a:gd name="connsiteY27" fmla="*/ 545306 h 1278730"/>
                <a:gd name="connsiteX28" fmla="*/ 73819 w 1378744"/>
                <a:gd name="connsiteY28" fmla="*/ 588168 h 1278730"/>
                <a:gd name="connsiteX29" fmla="*/ 90488 w 1378744"/>
                <a:gd name="connsiteY29" fmla="*/ 628650 h 1278730"/>
                <a:gd name="connsiteX30" fmla="*/ 83344 w 1378744"/>
                <a:gd name="connsiteY30" fmla="*/ 654843 h 1278730"/>
                <a:gd name="connsiteX31" fmla="*/ 73819 w 1378744"/>
                <a:gd name="connsiteY31" fmla="*/ 697706 h 1278730"/>
                <a:gd name="connsiteX32" fmla="*/ 78582 w 1378744"/>
                <a:gd name="connsiteY32" fmla="*/ 726281 h 1278730"/>
                <a:gd name="connsiteX33" fmla="*/ 95250 w 1378744"/>
                <a:gd name="connsiteY33" fmla="*/ 738187 h 1278730"/>
                <a:gd name="connsiteX34" fmla="*/ 116682 w 1378744"/>
                <a:gd name="connsiteY34" fmla="*/ 735806 h 1278730"/>
                <a:gd name="connsiteX35" fmla="*/ 123825 w 1378744"/>
                <a:gd name="connsiteY35" fmla="*/ 762000 h 1278730"/>
                <a:gd name="connsiteX36" fmla="*/ 126207 w 1378744"/>
                <a:gd name="connsiteY36" fmla="*/ 783431 h 1278730"/>
                <a:gd name="connsiteX37" fmla="*/ 152400 w 1378744"/>
                <a:gd name="connsiteY37" fmla="*/ 812006 h 1278730"/>
                <a:gd name="connsiteX38" fmla="*/ 164307 w 1378744"/>
                <a:gd name="connsiteY38" fmla="*/ 823912 h 1278730"/>
                <a:gd name="connsiteX39" fmla="*/ 173832 w 1378744"/>
                <a:gd name="connsiteY39" fmla="*/ 850106 h 1278730"/>
                <a:gd name="connsiteX40" fmla="*/ 169069 w 1378744"/>
                <a:gd name="connsiteY40" fmla="*/ 878681 h 1278730"/>
                <a:gd name="connsiteX41" fmla="*/ 176213 w 1378744"/>
                <a:gd name="connsiteY41" fmla="*/ 897731 h 1278730"/>
                <a:gd name="connsiteX42" fmla="*/ 200025 w 1378744"/>
                <a:gd name="connsiteY42" fmla="*/ 916781 h 1278730"/>
                <a:gd name="connsiteX43" fmla="*/ 226219 w 1378744"/>
                <a:gd name="connsiteY43" fmla="*/ 916781 h 1278730"/>
                <a:gd name="connsiteX44" fmla="*/ 300038 w 1378744"/>
                <a:gd name="connsiteY44" fmla="*/ 921543 h 1278730"/>
                <a:gd name="connsiteX45" fmla="*/ 395288 w 1378744"/>
                <a:gd name="connsiteY45" fmla="*/ 952500 h 1278730"/>
                <a:gd name="connsiteX46" fmla="*/ 414338 w 1378744"/>
                <a:gd name="connsiteY46" fmla="*/ 988218 h 1278730"/>
                <a:gd name="connsiteX47" fmla="*/ 435769 w 1378744"/>
                <a:gd name="connsiteY47" fmla="*/ 992981 h 1278730"/>
                <a:gd name="connsiteX48" fmla="*/ 464344 w 1378744"/>
                <a:gd name="connsiteY48" fmla="*/ 995362 h 1278730"/>
                <a:gd name="connsiteX49" fmla="*/ 507207 w 1378744"/>
                <a:gd name="connsiteY49" fmla="*/ 1026318 h 1278730"/>
                <a:gd name="connsiteX50" fmla="*/ 521494 w 1378744"/>
                <a:gd name="connsiteY50" fmla="*/ 1069181 h 1278730"/>
                <a:gd name="connsiteX51" fmla="*/ 545307 w 1378744"/>
                <a:gd name="connsiteY51" fmla="*/ 1107281 h 1278730"/>
                <a:gd name="connsiteX52" fmla="*/ 573882 w 1378744"/>
                <a:gd name="connsiteY52" fmla="*/ 1121568 h 1278730"/>
                <a:gd name="connsiteX53" fmla="*/ 585788 w 1378744"/>
                <a:gd name="connsiteY53" fmla="*/ 1131093 h 1278730"/>
                <a:gd name="connsiteX54" fmla="*/ 597694 w 1378744"/>
                <a:gd name="connsiteY54" fmla="*/ 1181100 h 1278730"/>
                <a:gd name="connsiteX55" fmla="*/ 633413 w 1378744"/>
                <a:gd name="connsiteY55" fmla="*/ 1250156 h 1278730"/>
                <a:gd name="connsiteX56" fmla="*/ 692944 w 1378744"/>
                <a:gd name="connsiteY56" fmla="*/ 1278730 h 1278730"/>
                <a:gd name="connsiteX57" fmla="*/ 721519 w 1378744"/>
                <a:gd name="connsiteY57" fmla="*/ 1245392 h 1278730"/>
                <a:gd name="connsiteX58" fmla="*/ 814388 w 1378744"/>
                <a:gd name="connsiteY58" fmla="*/ 1138237 h 1278730"/>
                <a:gd name="connsiteX59" fmla="*/ 828675 w 1378744"/>
                <a:gd name="connsiteY59" fmla="*/ 1109662 h 1278730"/>
                <a:gd name="connsiteX60" fmla="*/ 833438 w 1378744"/>
                <a:gd name="connsiteY60" fmla="*/ 1085850 h 1278730"/>
                <a:gd name="connsiteX61" fmla="*/ 797719 w 1378744"/>
                <a:gd name="connsiteY61" fmla="*/ 1059656 h 1278730"/>
                <a:gd name="connsiteX62" fmla="*/ 790575 w 1378744"/>
                <a:gd name="connsiteY62" fmla="*/ 1038225 h 1278730"/>
                <a:gd name="connsiteX63" fmla="*/ 790575 w 1378744"/>
                <a:gd name="connsiteY63" fmla="*/ 1021556 h 1278730"/>
                <a:gd name="connsiteX64" fmla="*/ 845344 w 1378744"/>
                <a:gd name="connsiteY64" fmla="*/ 952500 h 1278730"/>
                <a:gd name="connsiteX65" fmla="*/ 845344 w 1378744"/>
                <a:gd name="connsiteY65" fmla="*/ 952500 h 1278730"/>
                <a:gd name="connsiteX66" fmla="*/ 888207 w 1378744"/>
                <a:gd name="connsiteY66" fmla="*/ 966787 h 1278730"/>
                <a:gd name="connsiteX67" fmla="*/ 907257 w 1378744"/>
                <a:gd name="connsiteY67" fmla="*/ 981075 h 1278730"/>
                <a:gd name="connsiteX68" fmla="*/ 938213 w 1378744"/>
                <a:gd name="connsiteY68" fmla="*/ 990600 h 1278730"/>
                <a:gd name="connsiteX69" fmla="*/ 964407 w 1378744"/>
                <a:gd name="connsiteY69" fmla="*/ 985837 h 1278730"/>
                <a:gd name="connsiteX70" fmla="*/ 985838 w 1378744"/>
                <a:gd name="connsiteY70" fmla="*/ 985837 h 1278730"/>
                <a:gd name="connsiteX71" fmla="*/ 995363 w 1378744"/>
                <a:gd name="connsiteY71" fmla="*/ 995362 h 1278730"/>
                <a:gd name="connsiteX72" fmla="*/ 978694 w 1378744"/>
                <a:gd name="connsiteY72" fmla="*/ 1012031 h 1278730"/>
                <a:gd name="connsiteX73" fmla="*/ 969169 w 1378744"/>
                <a:gd name="connsiteY73" fmla="*/ 1031081 h 1278730"/>
                <a:gd name="connsiteX74" fmla="*/ 954882 w 1378744"/>
                <a:gd name="connsiteY74" fmla="*/ 1054893 h 1278730"/>
                <a:gd name="connsiteX75" fmla="*/ 950119 w 1378744"/>
                <a:gd name="connsiteY75" fmla="*/ 1083468 h 1278730"/>
                <a:gd name="connsiteX76" fmla="*/ 962025 w 1378744"/>
                <a:gd name="connsiteY76" fmla="*/ 1107281 h 1278730"/>
                <a:gd name="connsiteX77" fmla="*/ 983457 w 1378744"/>
                <a:gd name="connsiteY77" fmla="*/ 1131093 h 1278730"/>
                <a:gd name="connsiteX78" fmla="*/ 1002507 w 1378744"/>
                <a:gd name="connsiteY78" fmla="*/ 1133475 h 1278730"/>
                <a:gd name="connsiteX79" fmla="*/ 1028700 w 1378744"/>
                <a:gd name="connsiteY79" fmla="*/ 1126331 h 1278730"/>
                <a:gd name="connsiteX80" fmla="*/ 1031082 w 1378744"/>
                <a:gd name="connsiteY80" fmla="*/ 1097756 h 1278730"/>
                <a:gd name="connsiteX81" fmla="*/ 1057275 w 1378744"/>
                <a:gd name="connsiteY81" fmla="*/ 1085850 h 1278730"/>
                <a:gd name="connsiteX82" fmla="*/ 1076325 w 1378744"/>
                <a:gd name="connsiteY82" fmla="*/ 1097756 h 1278730"/>
                <a:gd name="connsiteX83" fmla="*/ 1100138 w 1378744"/>
                <a:gd name="connsiteY83" fmla="*/ 1107281 h 1278730"/>
                <a:gd name="connsiteX84" fmla="*/ 1123950 w 1378744"/>
                <a:gd name="connsiteY84" fmla="*/ 1121568 h 1278730"/>
                <a:gd name="connsiteX85" fmla="*/ 1143000 w 1378744"/>
                <a:gd name="connsiteY85" fmla="*/ 1123950 h 1278730"/>
                <a:gd name="connsiteX86" fmla="*/ 1157288 w 1378744"/>
                <a:gd name="connsiteY86" fmla="*/ 1112043 h 1278730"/>
                <a:gd name="connsiteX87" fmla="*/ 1159669 w 1378744"/>
                <a:gd name="connsiteY87" fmla="*/ 1085850 h 1278730"/>
                <a:gd name="connsiteX88" fmla="*/ 1166813 w 1378744"/>
                <a:gd name="connsiteY88" fmla="*/ 1052512 h 1278730"/>
                <a:gd name="connsiteX89" fmla="*/ 1197769 w 1378744"/>
                <a:gd name="connsiteY89" fmla="*/ 1016793 h 1278730"/>
                <a:gd name="connsiteX90" fmla="*/ 1195388 w 1378744"/>
                <a:gd name="connsiteY90" fmla="*/ 954881 h 1278730"/>
                <a:gd name="connsiteX91" fmla="*/ 1209675 w 1378744"/>
                <a:gd name="connsiteY91" fmla="*/ 945356 h 1278730"/>
                <a:gd name="connsiteX92" fmla="*/ 1235869 w 1378744"/>
                <a:gd name="connsiteY92" fmla="*/ 945356 h 1278730"/>
                <a:gd name="connsiteX93" fmla="*/ 1235869 w 1378744"/>
                <a:gd name="connsiteY93" fmla="*/ 931068 h 1278730"/>
                <a:gd name="connsiteX94" fmla="*/ 1212057 w 1378744"/>
                <a:gd name="connsiteY94" fmla="*/ 912018 h 1278730"/>
                <a:gd name="connsiteX95" fmla="*/ 1195388 w 1378744"/>
                <a:gd name="connsiteY95" fmla="*/ 881062 h 1278730"/>
                <a:gd name="connsiteX96" fmla="*/ 1157288 w 1378744"/>
                <a:gd name="connsiteY96" fmla="*/ 871537 h 1278730"/>
                <a:gd name="connsiteX97" fmla="*/ 1119188 w 1378744"/>
                <a:gd name="connsiteY97" fmla="*/ 859631 h 1278730"/>
                <a:gd name="connsiteX98" fmla="*/ 1119188 w 1378744"/>
                <a:gd name="connsiteY98" fmla="*/ 831056 h 1278730"/>
                <a:gd name="connsiteX99" fmla="*/ 1135857 w 1378744"/>
                <a:gd name="connsiteY99" fmla="*/ 807243 h 1278730"/>
                <a:gd name="connsiteX100" fmla="*/ 1197769 w 1378744"/>
                <a:gd name="connsiteY100" fmla="*/ 759618 h 1278730"/>
                <a:gd name="connsiteX101" fmla="*/ 1247775 w 1378744"/>
                <a:gd name="connsiteY101" fmla="*/ 762000 h 1278730"/>
                <a:gd name="connsiteX102" fmla="*/ 1278732 w 1378744"/>
                <a:gd name="connsiteY102" fmla="*/ 762000 h 1278730"/>
                <a:gd name="connsiteX103" fmla="*/ 1271588 w 1378744"/>
                <a:gd name="connsiteY103" fmla="*/ 735806 h 1278730"/>
                <a:gd name="connsiteX104" fmla="*/ 1378744 w 1378744"/>
                <a:gd name="connsiteY104" fmla="*/ 678656 h 1278730"/>
                <a:gd name="connsiteX105" fmla="*/ 1331119 w 1378744"/>
                <a:gd name="connsiteY105" fmla="*/ 552450 h 1278730"/>
                <a:gd name="connsiteX106" fmla="*/ 1278732 w 1378744"/>
                <a:gd name="connsiteY106" fmla="*/ 514350 h 1278730"/>
                <a:gd name="connsiteX107" fmla="*/ 1252538 w 1378744"/>
                <a:gd name="connsiteY107" fmla="*/ 431006 h 1278730"/>
                <a:gd name="connsiteX108" fmla="*/ 1181100 w 1378744"/>
                <a:gd name="connsiteY108" fmla="*/ 431006 h 1278730"/>
                <a:gd name="connsiteX109" fmla="*/ 1166813 w 1378744"/>
                <a:gd name="connsiteY109" fmla="*/ 395287 h 1278730"/>
                <a:gd name="connsiteX110" fmla="*/ 1107282 w 1378744"/>
                <a:gd name="connsiteY110" fmla="*/ 421481 h 1278730"/>
                <a:gd name="connsiteX111" fmla="*/ 1054894 w 1378744"/>
                <a:gd name="connsiteY111" fmla="*/ 414337 h 1278730"/>
                <a:gd name="connsiteX112" fmla="*/ 1028700 w 1378744"/>
                <a:gd name="connsiteY112" fmla="*/ 371475 h 1278730"/>
                <a:gd name="connsiteX113" fmla="*/ 1023938 w 1378744"/>
                <a:gd name="connsiteY113" fmla="*/ 288131 h 1278730"/>
                <a:gd name="connsiteX114" fmla="*/ 1012032 w 1378744"/>
                <a:gd name="connsiteY114" fmla="*/ 269081 h 1278730"/>
                <a:gd name="connsiteX115" fmla="*/ 1012032 w 1378744"/>
                <a:gd name="connsiteY115" fmla="*/ 211931 h 1278730"/>
                <a:gd name="connsiteX116" fmla="*/ 959644 w 1378744"/>
                <a:gd name="connsiteY116" fmla="*/ 190500 h 1278730"/>
                <a:gd name="connsiteX117" fmla="*/ 914400 w 1378744"/>
                <a:gd name="connsiteY117" fmla="*/ 111918 h 1278730"/>
                <a:gd name="connsiteX118" fmla="*/ 854869 w 1378744"/>
                <a:gd name="connsiteY118" fmla="*/ 76200 h 1278730"/>
                <a:gd name="connsiteX119" fmla="*/ 873919 w 1378744"/>
                <a:gd name="connsiteY119" fmla="*/ 16668 h 1278730"/>
                <a:gd name="connsiteX120" fmla="*/ 783432 w 1378744"/>
                <a:gd name="connsiteY120" fmla="*/ 0 h 1278730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814388 w 1378744"/>
                <a:gd name="connsiteY58" fmla="*/ 1138237 h 1288255"/>
                <a:gd name="connsiteX59" fmla="*/ 828675 w 1378744"/>
                <a:gd name="connsiteY59" fmla="*/ 1109662 h 1288255"/>
                <a:gd name="connsiteX60" fmla="*/ 833438 w 1378744"/>
                <a:gd name="connsiteY60" fmla="*/ 1085850 h 1288255"/>
                <a:gd name="connsiteX61" fmla="*/ 797719 w 1378744"/>
                <a:gd name="connsiteY61" fmla="*/ 1059656 h 1288255"/>
                <a:gd name="connsiteX62" fmla="*/ 790575 w 1378744"/>
                <a:gd name="connsiteY62" fmla="*/ 1038225 h 1288255"/>
                <a:gd name="connsiteX63" fmla="*/ 790575 w 1378744"/>
                <a:gd name="connsiteY63" fmla="*/ 1021556 h 1288255"/>
                <a:gd name="connsiteX64" fmla="*/ 845344 w 1378744"/>
                <a:gd name="connsiteY64" fmla="*/ 952500 h 1288255"/>
                <a:gd name="connsiteX65" fmla="*/ 845344 w 1378744"/>
                <a:gd name="connsiteY65" fmla="*/ 952500 h 1288255"/>
                <a:gd name="connsiteX66" fmla="*/ 888207 w 1378744"/>
                <a:gd name="connsiteY66" fmla="*/ 966787 h 1288255"/>
                <a:gd name="connsiteX67" fmla="*/ 907257 w 1378744"/>
                <a:gd name="connsiteY67" fmla="*/ 981075 h 1288255"/>
                <a:gd name="connsiteX68" fmla="*/ 938213 w 1378744"/>
                <a:gd name="connsiteY68" fmla="*/ 990600 h 1288255"/>
                <a:gd name="connsiteX69" fmla="*/ 964407 w 1378744"/>
                <a:gd name="connsiteY69" fmla="*/ 985837 h 1288255"/>
                <a:gd name="connsiteX70" fmla="*/ 985838 w 1378744"/>
                <a:gd name="connsiteY70" fmla="*/ 985837 h 1288255"/>
                <a:gd name="connsiteX71" fmla="*/ 995363 w 1378744"/>
                <a:gd name="connsiteY71" fmla="*/ 995362 h 1288255"/>
                <a:gd name="connsiteX72" fmla="*/ 978694 w 1378744"/>
                <a:gd name="connsiteY72" fmla="*/ 1012031 h 1288255"/>
                <a:gd name="connsiteX73" fmla="*/ 969169 w 1378744"/>
                <a:gd name="connsiteY73" fmla="*/ 1031081 h 1288255"/>
                <a:gd name="connsiteX74" fmla="*/ 954882 w 1378744"/>
                <a:gd name="connsiteY74" fmla="*/ 1054893 h 1288255"/>
                <a:gd name="connsiteX75" fmla="*/ 950119 w 1378744"/>
                <a:gd name="connsiteY75" fmla="*/ 1083468 h 1288255"/>
                <a:gd name="connsiteX76" fmla="*/ 962025 w 1378744"/>
                <a:gd name="connsiteY76" fmla="*/ 1107281 h 1288255"/>
                <a:gd name="connsiteX77" fmla="*/ 983457 w 1378744"/>
                <a:gd name="connsiteY77" fmla="*/ 1131093 h 1288255"/>
                <a:gd name="connsiteX78" fmla="*/ 1002507 w 1378744"/>
                <a:gd name="connsiteY78" fmla="*/ 1133475 h 1288255"/>
                <a:gd name="connsiteX79" fmla="*/ 1028700 w 1378744"/>
                <a:gd name="connsiteY79" fmla="*/ 1126331 h 1288255"/>
                <a:gd name="connsiteX80" fmla="*/ 1031082 w 1378744"/>
                <a:gd name="connsiteY80" fmla="*/ 1097756 h 1288255"/>
                <a:gd name="connsiteX81" fmla="*/ 1057275 w 1378744"/>
                <a:gd name="connsiteY81" fmla="*/ 1085850 h 1288255"/>
                <a:gd name="connsiteX82" fmla="*/ 1076325 w 1378744"/>
                <a:gd name="connsiteY82" fmla="*/ 1097756 h 1288255"/>
                <a:gd name="connsiteX83" fmla="*/ 1100138 w 1378744"/>
                <a:gd name="connsiteY83" fmla="*/ 1107281 h 1288255"/>
                <a:gd name="connsiteX84" fmla="*/ 1123950 w 1378744"/>
                <a:gd name="connsiteY84" fmla="*/ 1121568 h 1288255"/>
                <a:gd name="connsiteX85" fmla="*/ 1143000 w 1378744"/>
                <a:gd name="connsiteY85" fmla="*/ 1123950 h 1288255"/>
                <a:gd name="connsiteX86" fmla="*/ 1157288 w 1378744"/>
                <a:gd name="connsiteY86" fmla="*/ 1112043 h 1288255"/>
                <a:gd name="connsiteX87" fmla="*/ 1159669 w 1378744"/>
                <a:gd name="connsiteY87" fmla="*/ 1085850 h 1288255"/>
                <a:gd name="connsiteX88" fmla="*/ 1166813 w 1378744"/>
                <a:gd name="connsiteY88" fmla="*/ 1052512 h 1288255"/>
                <a:gd name="connsiteX89" fmla="*/ 1197769 w 1378744"/>
                <a:gd name="connsiteY89" fmla="*/ 1016793 h 1288255"/>
                <a:gd name="connsiteX90" fmla="*/ 1195388 w 1378744"/>
                <a:gd name="connsiteY90" fmla="*/ 954881 h 1288255"/>
                <a:gd name="connsiteX91" fmla="*/ 1209675 w 1378744"/>
                <a:gd name="connsiteY91" fmla="*/ 945356 h 1288255"/>
                <a:gd name="connsiteX92" fmla="*/ 1235869 w 1378744"/>
                <a:gd name="connsiteY92" fmla="*/ 945356 h 1288255"/>
                <a:gd name="connsiteX93" fmla="*/ 1235869 w 1378744"/>
                <a:gd name="connsiteY93" fmla="*/ 931068 h 1288255"/>
                <a:gd name="connsiteX94" fmla="*/ 1212057 w 1378744"/>
                <a:gd name="connsiteY94" fmla="*/ 912018 h 1288255"/>
                <a:gd name="connsiteX95" fmla="*/ 1195388 w 1378744"/>
                <a:gd name="connsiteY95" fmla="*/ 881062 h 1288255"/>
                <a:gd name="connsiteX96" fmla="*/ 1157288 w 1378744"/>
                <a:gd name="connsiteY96" fmla="*/ 871537 h 1288255"/>
                <a:gd name="connsiteX97" fmla="*/ 1119188 w 1378744"/>
                <a:gd name="connsiteY97" fmla="*/ 859631 h 1288255"/>
                <a:gd name="connsiteX98" fmla="*/ 1119188 w 1378744"/>
                <a:gd name="connsiteY98" fmla="*/ 831056 h 1288255"/>
                <a:gd name="connsiteX99" fmla="*/ 1135857 w 1378744"/>
                <a:gd name="connsiteY99" fmla="*/ 807243 h 1288255"/>
                <a:gd name="connsiteX100" fmla="*/ 1197769 w 1378744"/>
                <a:gd name="connsiteY100" fmla="*/ 759618 h 1288255"/>
                <a:gd name="connsiteX101" fmla="*/ 1247775 w 1378744"/>
                <a:gd name="connsiteY101" fmla="*/ 762000 h 1288255"/>
                <a:gd name="connsiteX102" fmla="*/ 1278732 w 1378744"/>
                <a:gd name="connsiteY102" fmla="*/ 762000 h 1288255"/>
                <a:gd name="connsiteX103" fmla="*/ 1271588 w 1378744"/>
                <a:gd name="connsiteY103" fmla="*/ 735806 h 1288255"/>
                <a:gd name="connsiteX104" fmla="*/ 1378744 w 1378744"/>
                <a:gd name="connsiteY104" fmla="*/ 678656 h 1288255"/>
                <a:gd name="connsiteX105" fmla="*/ 1331119 w 1378744"/>
                <a:gd name="connsiteY105" fmla="*/ 552450 h 1288255"/>
                <a:gd name="connsiteX106" fmla="*/ 1278732 w 1378744"/>
                <a:gd name="connsiteY106" fmla="*/ 514350 h 1288255"/>
                <a:gd name="connsiteX107" fmla="*/ 1252538 w 1378744"/>
                <a:gd name="connsiteY107" fmla="*/ 431006 h 1288255"/>
                <a:gd name="connsiteX108" fmla="*/ 1181100 w 1378744"/>
                <a:gd name="connsiteY108" fmla="*/ 431006 h 1288255"/>
                <a:gd name="connsiteX109" fmla="*/ 1166813 w 1378744"/>
                <a:gd name="connsiteY109" fmla="*/ 395287 h 1288255"/>
                <a:gd name="connsiteX110" fmla="*/ 1107282 w 1378744"/>
                <a:gd name="connsiteY110" fmla="*/ 421481 h 1288255"/>
                <a:gd name="connsiteX111" fmla="*/ 1054894 w 1378744"/>
                <a:gd name="connsiteY111" fmla="*/ 414337 h 1288255"/>
                <a:gd name="connsiteX112" fmla="*/ 1028700 w 1378744"/>
                <a:gd name="connsiteY112" fmla="*/ 371475 h 1288255"/>
                <a:gd name="connsiteX113" fmla="*/ 1023938 w 1378744"/>
                <a:gd name="connsiteY113" fmla="*/ 288131 h 1288255"/>
                <a:gd name="connsiteX114" fmla="*/ 1012032 w 1378744"/>
                <a:gd name="connsiteY114" fmla="*/ 269081 h 1288255"/>
                <a:gd name="connsiteX115" fmla="*/ 1012032 w 1378744"/>
                <a:gd name="connsiteY115" fmla="*/ 211931 h 1288255"/>
                <a:gd name="connsiteX116" fmla="*/ 959644 w 1378744"/>
                <a:gd name="connsiteY116" fmla="*/ 190500 h 1288255"/>
                <a:gd name="connsiteX117" fmla="*/ 914400 w 1378744"/>
                <a:gd name="connsiteY117" fmla="*/ 111918 h 1288255"/>
                <a:gd name="connsiteX118" fmla="*/ 854869 w 1378744"/>
                <a:gd name="connsiteY118" fmla="*/ 76200 h 1288255"/>
                <a:gd name="connsiteX119" fmla="*/ 873919 w 1378744"/>
                <a:gd name="connsiteY119" fmla="*/ 16668 h 1288255"/>
                <a:gd name="connsiteX120" fmla="*/ 783432 w 1378744"/>
                <a:gd name="connsiteY120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47713 w 1378744"/>
                <a:gd name="connsiteY58" fmla="*/ 1257299 h 1288255"/>
                <a:gd name="connsiteX59" fmla="*/ 814388 w 1378744"/>
                <a:gd name="connsiteY59" fmla="*/ 1138237 h 1288255"/>
                <a:gd name="connsiteX60" fmla="*/ 828675 w 1378744"/>
                <a:gd name="connsiteY60" fmla="*/ 1109662 h 1288255"/>
                <a:gd name="connsiteX61" fmla="*/ 833438 w 1378744"/>
                <a:gd name="connsiteY61" fmla="*/ 1085850 h 1288255"/>
                <a:gd name="connsiteX62" fmla="*/ 797719 w 1378744"/>
                <a:gd name="connsiteY62" fmla="*/ 1059656 h 1288255"/>
                <a:gd name="connsiteX63" fmla="*/ 790575 w 1378744"/>
                <a:gd name="connsiteY63" fmla="*/ 1038225 h 1288255"/>
                <a:gd name="connsiteX64" fmla="*/ 790575 w 1378744"/>
                <a:gd name="connsiteY64" fmla="*/ 1021556 h 1288255"/>
                <a:gd name="connsiteX65" fmla="*/ 845344 w 1378744"/>
                <a:gd name="connsiteY65" fmla="*/ 952500 h 1288255"/>
                <a:gd name="connsiteX66" fmla="*/ 845344 w 1378744"/>
                <a:gd name="connsiteY66" fmla="*/ 952500 h 1288255"/>
                <a:gd name="connsiteX67" fmla="*/ 888207 w 1378744"/>
                <a:gd name="connsiteY67" fmla="*/ 966787 h 1288255"/>
                <a:gd name="connsiteX68" fmla="*/ 907257 w 1378744"/>
                <a:gd name="connsiteY68" fmla="*/ 981075 h 1288255"/>
                <a:gd name="connsiteX69" fmla="*/ 938213 w 1378744"/>
                <a:gd name="connsiteY69" fmla="*/ 990600 h 1288255"/>
                <a:gd name="connsiteX70" fmla="*/ 964407 w 1378744"/>
                <a:gd name="connsiteY70" fmla="*/ 985837 h 1288255"/>
                <a:gd name="connsiteX71" fmla="*/ 985838 w 1378744"/>
                <a:gd name="connsiteY71" fmla="*/ 985837 h 1288255"/>
                <a:gd name="connsiteX72" fmla="*/ 995363 w 1378744"/>
                <a:gd name="connsiteY72" fmla="*/ 995362 h 1288255"/>
                <a:gd name="connsiteX73" fmla="*/ 978694 w 1378744"/>
                <a:gd name="connsiteY73" fmla="*/ 1012031 h 1288255"/>
                <a:gd name="connsiteX74" fmla="*/ 969169 w 1378744"/>
                <a:gd name="connsiteY74" fmla="*/ 1031081 h 1288255"/>
                <a:gd name="connsiteX75" fmla="*/ 954882 w 1378744"/>
                <a:gd name="connsiteY75" fmla="*/ 1054893 h 1288255"/>
                <a:gd name="connsiteX76" fmla="*/ 950119 w 1378744"/>
                <a:gd name="connsiteY76" fmla="*/ 1083468 h 1288255"/>
                <a:gd name="connsiteX77" fmla="*/ 962025 w 1378744"/>
                <a:gd name="connsiteY77" fmla="*/ 1107281 h 1288255"/>
                <a:gd name="connsiteX78" fmla="*/ 983457 w 1378744"/>
                <a:gd name="connsiteY78" fmla="*/ 1131093 h 1288255"/>
                <a:gd name="connsiteX79" fmla="*/ 1002507 w 1378744"/>
                <a:gd name="connsiteY79" fmla="*/ 1133475 h 1288255"/>
                <a:gd name="connsiteX80" fmla="*/ 1028700 w 1378744"/>
                <a:gd name="connsiteY80" fmla="*/ 1126331 h 1288255"/>
                <a:gd name="connsiteX81" fmla="*/ 1031082 w 1378744"/>
                <a:gd name="connsiteY81" fmla="*/ 1097756 h 1288255"/>
                <a:gd name="connsiteX82" fmla="*/ 1057275 w 1378744"/>
                <a:gd name="connsiteY82" fmla="*/ 1085850 h 1288255"/>
                <a:gd name="connsiteX83" fmla="*/ 1076325 w 1378744"/>
                <a:gd name="connsiteY83" fmla="*/ 1097756 h 1288255"/>
                <a:gd name="connsiteX84" fmla="*/ 1100138 w 1378744"/>
                <a:gd name="connsiteY84" fmla="*/ 1107281 h 1288255"/>
                <a:gd name="connsiteX85" fmla="*/ 1123950 w 1378744"/>
                <a:gd name="connsiteY85" fmla="*/ 1121568 h 1288255"/>
                <a:gd name="connsiteX86" fmla="*/ 1143000 w 1378744"/>
                <a:gd name="connsiteY86" fmla="*/ 1123950 h 1288255"/>
                <a:gd name="connsiteX87" fmla="*/ 1157288 w 1378744"/>
                <a:gd name="connsiteY87" fmla="*/ 1112043 h 1288255"/>
                <a:gd name="connsiteX88" fmla="*/ 1159669 w 1378744"/>
                <a:gd name="connsiteY88" fmla="*/ 1085850 h 1288255"/>
                <a:gd name="connsiteX89" fmla="*/ 1166813 w 1378744"/>
                <a:gd name="connsiteY89" fmla="*/ 1052512 h 1288255"/>
                <a:gd name="connsiteX90" fmla="*/ 1197769 w 1378744"/>
                <a:gd name="connsiteY90" fmla="*/ 1016793 h 1288255"/>
                <a:gd name="connsiteX91" fmla="*/ 1195388 w 1378744"/>
                <a:gd name="connsiteY91" fmla="*/ 954881 h 1288255"/>
                <a:gd name="connsiteX92" fmla="*/ 1209675 w 1378744"/>
                <a:gd name="connsiteY92" fmla="*/ 945356 h 1288255"/>
                <a:gd name="connsiteX93" fmla="*/ 1235869 w 1378744"/>
                <a:gd name="connsiteY93" fmla="*/ 945356 h 1288255"/>
                <a:gd name="connsiteX94" fmla="*/ 1235869 w 1378744"/>
                <a:gd name="connsiteY94" fmla="*/ 931068 h 1288255"/>
                <a:gd name="connsiteX95" fmla="*/ 1212057 w 1378744"/>
                <a:gd name="connsiteY95" fmla="*/ 912018 h 1288255"/>
                <a:gd name="connsiteX96" fmla="*/ 1195388 w 1378744"/>
                <a:gd name="connsiteY96" fmla="*/ 881062 h 1288255"/>
                <a:gd name="connsiteX97" fmla="*/ 1157288 w 1378744"/>
                <a:gd name="connsiteY97" fmla="*/ 871537 h 1288255"/>
                <a:gd name="connsiteX98" fmla="*/ 1119188 w 1378744"/>
                <a:gd name="connsiteY98" fmla="*/ 859631 h 1288255"/>
                <a:gd name="connsiteX99" fmla="*/ 1119188 w 1378744"/>
                <a:gd name="connsiteY99" fmla="*/ 831056 h 1288255"/>
                <a:gd name="connsiteX100" fmla="*/ 1135857 w 1378744"/>
                <a:gd name="connsiteY100" fmla="*/ 807243 h 1288255"/>
                <a:gd name="connsiteX101" fmla="*/ 1197769 w 1378744"/>
                <a:gd name="connsiteY101" fmla="*/ 759618 h 1288255"/>
                <a:gd name="connsiteX102" fmla="*/ 1247775 w 1378744"/>
                <a:gd name="connsiteY102" fmla="*/ 762000 h 1288255"/>
                <a:gd name="connsiteX103" fmla="*/ 1278732 w 1378744"/>
                <a:gd name="connsiteY103" fmla="*/ 762000 h 1288255"/>
                <a:gd name="connsiteX104" fmla="*/ 1271588 w 1378744"/>
                <a:gd name="connsiteY104" fmla="*/ 735806 h 1288255"/>
                <a:gd name="connsiteX105" fmla="*/ 1378744 w 1378744"/>
                <a:gd name="connsiteY105" fmla="*/ 678656 h 1288255"/>
                <a:gd name="connsiteX106" fmla="*/ 1331119 w 1378744"/>
                <a:gd name="connsiteY106" fmla="*/ 552450 h 1288255"/>
                <a:gd name="connsiteX107" fmla="*/ 1278732 w 1378744"/>
                <a:gd name="connsiteY107" fmla="*/ 514350 h 1288255"/>
                <a:gd name="connsiteX108" fmla="*/ 1252538 w 1378744"/>
                <a:gd name="connsiteY108" fmla="*/ 431006 h 1288255"/>
                <a:gd name="connsiteX109" fmla="*/ 1181100 w 1378744"/>
                <a:gd name="connsiteY109" fmla="*/ 431006 h 1288255"/>
                <a:gd name="connsiteX110" fmla="*/ 1166813 w 1378744"/>
                <a:gd name="connsiteY110" fmla="*/ 395287 h 1288255"/>
                <a:gd name="connsiteX111" fmla="*/ 1107282 w 1378744"/>
                <a:gd name="connsiteY111" fmla="*/ 421481 h 1288255"/>
                <a:gd name="connsiteX112" fmla="*/ 1054894 w 1378744"/>
                <a:gd name="connsiteY112" fmla="*/ 414337 h 1288255"/>
                <a:gd name="connsiteX113" fmla="*/ 1028700 w 1378744"/>
                <a:gd name="connsiteY113" fmla="*/ 371475 h 1288255"/>
                <a:gd name="connsiteX114" fmla="*/ 1023938 w 1378744"/>
                <a:gd name="connsiteY114" fmla="*/ 288131 h 1288255"/>
                <a:gd name="connsiteX115" fmla="*/ 1012032 w 1378744"/>
                <a:gd name="connsiteY115" fmla="*/ 269081 h 1288255"/>
                <a:gd name="connsiteX116" fmla="*/ 1012032 w 1378744"/>
                <a:gd name="connsiteY116" fmla="*/ 211931 h 1288255"/>
                <a:gd name="connsiteX117" fmla="*/ 959644 w 1378744"/>
                <a:gd name="connsiteY117" fmla="*/ 190500 h 1288255"/>
                <a:gd name="connsiteX118" fmla="*/ 914400 w 1378744"/>
                <a:gd name="connsiteY118" fmla="*/ 111918 h 1288255"/>
                <a:gd name="connsiteX119" fmla="*/ 854869 w 1378744"/>
                <a:gd name="connsiteY119" fmla="*/ 76200 h 1288255"/>
                <a:gd name="connsiteX120" fmla="*/ 873919 w 1378744"/>
                <a:gd name="connsiteY120" fmla="*/ 16668 h 1288255"/>
                <a:gd name="connsiteX121" fmla="*/ 783432 w 1378744"/>
                <a:gd name="connsiteY121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814388 w 1378744"/>
                <a:gd name="connsiteY59" fmla="*/ 1138237 h 1288255"/>
                <a:gd name="connsiteX60" fmla="*/ 828675 w 1378744"/>
                <a:gd name="connsiteY60" fmla="*/ 1109662 h 1288255"/>
                <a:gd name="connsiteX61" fmla="*/ 833438 w 1378744"/>
                <a:gd name="connsiteY61" fmla="*/ 1085850 h 1288255"/>
                <a:gd name="connsiteX62" fmla="*/ 797719 w 1378744"/>
                <a:gd name="connsiteY62" fmla="*/ 1059656 h 1288255"/>
                <a:gd name="connsiteX63" fmla="*/ 790575 w 1378744"/>
                <a:gd name="connsiteY63" fmla="*/ 1038225 h 1288255"/>
                <a:gd name="connsiteX64" fmla="*/ 790575 w 1378744"/>
                <a:gd name="connsiteY64" fmla="*/ 1021556 h 1288255"/>
                <a:gd name="connsiteX65" fmla="*/ 845344 w 1378744"/>
                <a:gd name="connsiteY65" fmla="*/ 952500 h 1288255"/>
                <a:gd name="connsiteX66" fmla="*/ 845344 w 1378744"/>
                <a:gd name="connsiteY66" fmla="*/ 952500 h 1288255"/>
                <a:gd name="connsiteX67" fmla="*/ 888207 w 1378744"/>
                <a:gd name="connsiteY67" fmla="*/ 966787 h 1288255"/>
                <a:gd name="connsiteX68" fmla="*/ 907257 w 1378744"/>
                <a:gd name="connsiteY68" fmla="*/ 981075 h 1288255"/>
                <a:gd name="connsiteX69" fmla="*/ 938213 w 1378744"/>
                <a:gd name="connsiteY69" fmla="*/ 990600 h 1288255"/>
                <a:gd name="connsiteX70" fmla="*/ 964407 w 1378744"/>
                <a:gd name="connsiteY70" fmla="*/ 985837 h 1288255"/>
                <a:gd name="connsiteX71" fmla="*/ 985838 w 1378744"/>
                <a:gd name="connsiteY71" fmla="*/ 985837 h 1288255"/>
                <a:gd name="connsiteX72" fmla="*/ 995363 w 1378744"/>
                <a:gd name="connsiteY72" fmla="*/ 995362 h 1288255"/>
                <a:gd name="connsiteX73" fmla="*/ 978694 w 1378744"/>
                <a:gd name="connsiteY73" fmla="*/ 1012031 h 1288255"/>
                <a:gd name="connsiteX74" fmla="*/ 969169 w 1378744"/>
                <a:gd name="connsiteY74" fmla="*/ 1031081 h 1288255"/>
                <a:gd name="connsiteX75" fmla="*/ 954882 w 1378744"/>
                <a:gd name="connsiteY75" fmla="*/ 1054893 h 1288255"/>
                <a:gd name="connsiteX76" fmla="*/ 950119 w 1378744"/>
                <a:gd name="connsiteY76" fmla="*/ 1083468 h 1288255"/>
                <a:gd name="connsiteX77" fmla="*/ 962025 w 1378744"/>
                <a:gd name="connsiteY77" fmla="*/ 1107281 h 1288255"/>
                <a:gd name="connsiteX78" fmla="*/ 983457 w 1378744"/>
                <a:gd name="connsiteY78" fmla="*/ 1131093 h 1288255"/>
                <a:gd name="connsiteX79" fmla="*/ 1002507 w 1378744"/>
                <a:gd name="connsiteY79" fmla="*/ 1133475 h 1288255"/>
                <a:gd name="connsiteX80" fmla="*/ 1028700 w 1378744"/>
                <a:gd name="connsiteY80" fmla="*/ 1126331 h 1288255"/>
                <a:gd name="connsiteX81" fmla="*/ 1031082 w 1378744"/>
                <a:gd name="connsiteY81" fmla="*/ 1097756 h 1288255"/>
                <a:gd name="connsiteX82" fmla="*/ 1057275 w 1378744"/>
                <a:gd name="connsiteY82" fmla="*/ 1085850 h 1288255"/>
                <a:gd name="connsiteX83" fmla="*/ 1076325 w 1378744"/>
                <a:gd name="connsiteY83" fmla="*/ 1097756 h 1288255"/>
                <a:gd name="connsiteX84" fmla="*/ 1100138 w 1378744"/>
                <a:gd name="connsiteY84" fmla="*/ 1107281 h 1288255"/>
                <a:gd name="connsiteX85" fmla="*/ 1123950 w 1378744"/>
                <a:gd name="connsiteY85" fmla="*/ 1121568 h 1288255"/>
                <a:gd name="connsiteX86" fmla="*/ 1143000 w 1378744"/>
                <a:gd name="connsiteY86" fmla="*/ 1123950 h 1288255"/>
                <a:gd name="connsiteX87" fmla="*/ 1157288 w 1378744"/>
                <a:gd name="connsiteY87" fmla="*/ 1112043 h 1288255"/>
                <a:gd name="connsiteX88" fmla="*/ 1159669 w 1378744"/>
                <a:gd name="connsiteY88" fmla="*/ 1085850 h 1288255"/>
                <a:gd name="connsiteX89" fmla="*/ 1166813 w 1378744"/>
                <a:gd name="connsiteY89" fmla="*/ 1052512 h 1288255"/>
                <a:gd name="connsiteX90" fmla="*/ 1197769 w 1378744"/>
                <a:gd name="connsiteY90" fmla="*/ 1016793 h 1288255"/>
                <a:gd name="connsiteX91" fmla="*/ 1195388 w 1378744"/>
                <a:gd name="connsiteY91" fmla="*/ 954881 h 1288255"/>
                <a:gd name="connsiteX92" fmla="*/ 1209675 w 1378744"/>
                <a:gd name="connsiteY92" fmla="*/ 945356 h 1288255"/>
                <a:gd name="connsiteX93" fmla="*/ 1235869 w 1378744"/>
                <a:gd name="connsiteY93" fmla="*/ 945356 h 1288255"/>
                <a:gd name="connsiteX94" fmla="*/ 1235869 w 1378744"/>
                <a:gd name="connsiteY94" fmla="*/ 931068 h 1288255"/>
                <a:gd name="connsiteX95" fmla="*/ 1212057 w 1378744"/>
                <a:gd name="connsiteY95" fmla="*/ 912018 h 1288255"/>
                <a:gd name="connsiteX96" fmla="*/ 1195388 w 1378744"/>
                <a:gd name="connsiteY96" fmla="*/ 881062 h 1288255"/>
                <a:gd name="connsiteX97" fmla="*/ 1157288 w 1378744"/>
                <a:gd name="connsiteY97" fmla="*/ 871537 h 1288255"/>
                <a:gd name="connsiteX98" fmla="*/ 1119188 w 1378744"/>
                <a:gd name="connsiteY98" fmla="*/ 859631 h 1288255"/>
                <a:gd name="connsiteX99" fmla="*/ 1119188 w 1378744"/>
                <a:gd name="connsiteY99" fmla="*/ 831056 h 1288255"/>
                <a:gd name="connsiteX100" fmla="*/ 1135857 w 1378744"/>
                <a:gd name="connsiteY100" fmla="*/ 807243 h 1288255"/>
                <a:gd name="connsiteX101" fmla="*/ 1197769 w 1378744"/>
                <a:gd name="connsiteY101" fmla="*/ 759618 h 1288255"/>
                <a:gd name="connsiteX102" fmla="*/ 1247775 w 1378744"/>
                <a:gd name="connsiteY102" fmla="*/ 762000 h 1288255"/>
                <a:gd name="connsiteX103" fmla="*/ 1278732 w 1378744"/>
                <a:gd name="connsiteY103" fmla="*/ 762000 h 1288255"/>
                <a:gd name="connsiteX104" fmla="*/ 1271588 w 1378744"/>
                <a:gd name="connsiteY104" fmla="*/ 735806 h 1288255"/>
                <a:gd name="connsiteX105" fmla="*/ 1378744 w 1378744"/>
                <a:gd name="connsiteY105" fmla="*/ 678656 h 1288255"/>
                <a:gd name="connsiteX106" fmla="*/ 1331119 w 1378744"/>
                <a:gd name="connsiteY106" fmla="*/ 552450 h 1288255"/>
                <a:gd name="connsiteX107" fmla="*/ 1278732 w 1378744"/>
                <a:gd name="connsiteY107" fmla="*/ 514350 h 1288255"/>
                <a:gd name="connsiteX108" fmla="*/ 1252538 w 1378744"/>
                <a:gd name="connsiteY108" fmla="*/ 431006 h 1288255"/>
                <a:gd name="connsiteX109" fmla="*/ 1181100 w 1378744"/>
                <a:gd name="connsiteY109" fmla="*/ 431006 h 1288255"/>
                <a:gd name="connsiteX110" fmla="*/ 1166813 w 1378744"/>
                <a:gd name="connsiteY110" fmla="*/ 395287 h 1288255"/>
                <a:gd name="connsiteX111" fmla="*/ 1107282 w 1378744"/>
                <a:gd name="connsiteY111" fmla="*/ 421481 h 1288255"/>
                <a:gd name="connsiteX112" fmla="*/ 1054894 w 1378744"/>
                <a:gd name="connsiteY112" fmla="*/ 414337 h 1288255"/>
                <a:gd name="connsiteX113" fmla="*/ 1028700 w 1378744"/>
                <a:gd name="connsiteY113" fmla="*/ 371475 h 1288255"/>
                <a:gd name="connsiteX114" fmla="*/ 1023938 w 1378744"/>
                <a:gd name="connsiteY114" fmla="*/ 288131 h 1288255"/>
                <a:gd name="connsiteX115" fmla="*/ 1012032 w 1378744"/>
                <a:gd name="connsiteY115" fmla="*/ 269081 h 1288255"/>
                <a:gd name="connsiteX116" fmla="*/ 1012032 w 1378744"/>
                <a:gd name="connsiteY116" fmla="*/ 211931 h 1288255"/>
                <a:gd name="connsiteX117" fmla="*/ 959644 w 1378744"/>
                <a:gd name="connsiteY117" fmla="*/ 190500 h 1288255"/>
                <a:gd name="connsiteX118" fmla="*/ 914400 w 1378744"/>
                <a:gd name="connsiteY118" fmla="*/ 111918 h 1288255"/>
                <a:gd name="connsiteX119" fmla="*/ 854869 w 1378744"/>
                <a:gd name="connsiteY119" fmla="*/ 76200 h 1288255"/>
                <a:gd name="connsiteX120" fmla="*/ 873919 w 1378744"/>
                <a:gd name="connsiteY120" fmla="*/ 16668 h 1288255"/>
                <a:gd name="connsiteX121" fmla="*/ 783432 w 1378744"/>
                <a:gd name="connsiteY121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81050 w 1378744"/>
                <a:gd name="connsiteY59" fmla="*/ 1240630 h 1288255"/>
                <a:gd name="connsiteX60" fmla="*/ 814388 w 1378744"/>
                <a:gd name="connsiteY60" fmla="*/ 1138237 h 1288255"/>
                <a:gd name="connsiteX61" fmla="*/ 828675 w 1378744"/>
                <a:gd name="connsiteY61" fmla="*/ 1109662 h 1288255"/>
                <a:gd name="connsiteX62" fmla="*/ 833438 w 1378744"/>
                <a:gd name="connsiteY62" fmla="*/ 1085850 h 1288255"/>
                <a:gd name="connsiteX63" fmla="*/ 797719 w 1378744"/>
                <a:gd name="connsiteY63" fmla="*/ 1059656 h 1288255"/>
                <a:gd name="connsiteX64" fmla="*/ 790575 w 1378744"/>
                <a:gd name="connsiteY64" fmla="*/ 1038225 h 1288255"/>
                <a:gd name="connsiteX65" fmla="*/ 790575 w 1378744"/>
                <a:gd name="connsiteY65" fmla="*/ 1021556 h 1288255"/>
                <a:gd name="connsiteX66" fmla="*/ 845344 w 1378744"/>
                <a:gd name="connsiteY66" fmla="*/ 952500 h 1288255"/>
                <a:gd name="connsiteX67" fmla="*/ 845344 w 1378744"/>
                <a:gd name="connsiteY67" fmla="*/ 952500 h 1288255"/>
                <a:gd name="connsiteX68" fmla="*/ 888207 w 1378744"/>
                <a:gd name="connsiteY68" fmla="*/ 966787 h 1288255"/>
                <a:gd name="connsiteX69" fmla="*/ 907257 w 1378744"/>
                <a:gd name="connsiteY69" fmla="*/ 981075 h 1288255"/>
                <a:gd name="connsiteX70" fmla="*/ 938213 w 1378744"/>
                <a:gd name="connsiteY70" fmla="*/ 990600 h 1288255"/>
                <a:gd name="connsiteX71" fmla="*/ 964407 w 1378744"/>
                <a:gd name="connsiteY71" fmla="*/ 985837 h 1288255"/>
                <a:gd name="connsiteX72" fmla="*/ 985838 w 1378744"/>
                <a:gd name="connsiteY72" fmla="*/ 985837 h 1288255"/>
                <a:gd name="connsiteX73" fmla="*/ 995363 w 1378744"/>
                <a:gd name="connsiteY73" fmla="*/ 995362 h 1288255"/>
                <a:gd name="connsiteX74" fmla="*/ 978694 w 1378744"/>
                <a:gd name="connsiteY74" fmla="*/ 1012031 h 1288255"/>
                <a:gd name="connsiteX75" fmla="*/ 969169 w 1378744"/>
                <a:gd name="connsiteY75" fmla="*/ 1031081 h 1288255"/>
                <a:gd name="connsiteX76" fmla="*/ 954882 w 1378744"/>
                <a:gd name="connsiteY76" fmla="*/ 1054893 h 1288255"/>
                <a:gd name="connsiteX77" fmla="*/ 950119 w 1378744"/>
                <a:gd name="connsiteY77" fmla="*/ 1083468 h 1288255"/>
                <a:gd name="connsiteX78" fmla="*/ 962025 w 1378744"/>
                <a:gd name="connsiteY78" fmla="*/ 1107281 h 1288255"/>
                <a:gd name="connsiteX79" fmla="*/ 983457 w 1378744"/>
                <a:gd name="connsiteY79" fmla="*/ 1131093 h 1288255"/>
                <a:gd name="connsiteX80" fmla="*/ 1002507 w 1378744"/>
                <a:gd name="connsiteY80" fmla="*/ 1133475 h 1288255"/>
                <a:gd name="connsiteX81" fmla="*/ 1028700 w 1378744"/>
                <a:gd name="connsiteY81" fmla="*/ 1126331 h 1288255"/>
                <a:gd name="connsiteX82" fmla="*/ 1031082 w 1378744"/>
                <a:gd name="connsiteY82" fmla="*/ 1097756 h 1288255"/>
                <a:gd name="connsiteX83" fmla="*/ 1057275 w 1378744"/>
                <a:gd name="connsiteY83" fmla="*/ 1085850 h 1288255"/>
                <a:gd name="connsiteX84" fmla="*/ 1076325 w 1378744"/>
                <a:gd name="connsiteY84" fmla="*/ 1097756 h 1288255"/>
                <a:gd name="connsiteX85" fmla="*/ 1100138 w 1378744"/>
                <a:gd name="connsiteY85" fmla="*/ 1107281 h 1288255"/>
                <a:gd name="connsiteX86" fmla="*/ 1123950 w 1378744"/>
                <a:gd name="connsiteY86" fmla="*/ 1121568 h 1288255"/>
                <a:gd name="connsiteX87" fmla="*/ 1143000 w 1378744"/>
                <a:gd name="connsiteY87" fmla="*/ 1123950 h 1288255"/>
                <a:gd name="connsiteX88" fmla="*/ 1157288 w 1378744"/>
                <a:gd name="connsiteY88" fmla="*/ 1112043 h 1288255"/>
                <a:gd name="connsiteX89" fmla="*/ 1159669 w 1378744"/>
                <a:gd name="connsiteY89" fmla="*/ 1085850 h 1288255"/>
                <a:gd name="connsiteX90" fmla="*/ 1166813 w 1378744"/>
                <a:gd name="connsiteY90" fmla="*/ 1052512 h 1288255"/>
                <a:gd name="connsiteX91" fmla="*/ 1197769 w 1378744"/>
                <a:gd name="connsiteY91" fmla="*/ 1016793 h 1288255"/>
                <a:gd name="connsiteX92" fmla="*/ 1195388 w 1378744"/>
                <a:gd name="connsiteY92" fmla="*/ 954881 h 1288255"/>
                <a:gd name="connsiteX93" fmla="*/ 1209675 w 1378744"/>
                <a:gd name="connsiteY93" fmla="*/ 945356 h 1288255"/>
                <a:gd name="connsiteX94" fmla="*/ 1235869 w 1378744"/>
                <a:gd name="connsiteY94" fmla="*/ 945356 h 1288255"/>
                <a:gd name="connsiteX95" fmla="*/ 1235869 w 1378744"/>
                <a:gd name="connsiteY95" fmla="*/ 931068 h 1288255"/>
                <a:gd name="connsiteX96" fmla="*/ 1212057 w 1378744"/>
                <a:gd name="connsiteY96" fmla="*/ 912018 h 1288255"/>
                <a:gd name="connsiteX97" fmla="*/ 1195388 w 1378744"/>
                <a:gd name="connsiteY97" fmla="*/ 881062 h 1288255"/>
                <a:gd name="connsiteX98" fmla="*/ 1157288 w 1378744"/>
                <a:gd name="connsiteY98" fmla="*/ 871537 h 1288255"/>
                <a:gd name="connsiteX99" fmla="*/ 1119188 w 1378744"/>
                <a:gd name="connsiteY99" fmla="*/ 859631 h 1288255"/>
                <a:gd name="connsiteX100" fmla="*/ 1119188 w 1378744"/>
                <a:gd name="connsiteY100" fmla="*/ 831056 h 1288255"/>
                <a:gd name="connsiteX101" fmla="*/ 1135857 w 1378744"/>
                <a:gd name="connsiteY101" fmla="*/ 807243 h 1288255"/>
                <a:gd name="connsiteX102" fmla="*/ 1197769 w 1378744"/>
                <a:gd name="connsiteY102" fmla="*/ 759618 h 1288255"/>
                <a:gd name="connsiteX103" fmla="*/ 1247775 w 1378744"/>
                <a:gd name="connsiteY103" fmla="*/ 762000 h 1288255"/>
                <a:gd name="connsiteX104" fmla="*/ 1278732 w 1378744"/>
                <a:gd name="connsiteY104" fmla="*/ 762000 h 1288255"/>
                <a:gd name="connsiteX105" fmla="*/ 1271588 w 1378744"/>
                <a:gd name="connsiteY105" fmla="*/ 735806 h 1288255"/>
                <a:gd name="connsiteX106" fmla="*/ 1378744 w 1378744"/>
                <a:gd name="connsiteY106" fmla="*/ 678656 h 1288255"/>
                <a:gd name="connsiteX107" fmla="*/ 1331119 w 1378744"/>
                <a:gd name="connsiteY107" fmla="*/ 552450 h 1288255"/>
                <a:gd name="connsiteX108" fmla="*/ 1278732 w 1378744"/>
                <a:gd name="connsiteY108" fmla="*/ 514350 h 1288255"/>
                <a:gd name="connsiteX109" fmla="*/ 1252538 w 1378744"/>
                <a:gd name="connsiteY109" fmla="*/ 431006 h 1288255"/>
                <a:gd name="connsiteX110" fmla="*/ 1181100 w 1378744"/>
                <a:gd name="connsiteY110" fmla="*/ 431006 h 1288255"/>
                <a:gd name="connsiteX111" fmla="*/ 1166813 w 1378744"/>
                <a:gd name="connsiteY111" fmla="*/ 395287 h 1288255"/>
                <a:gd name="connsiteX112" fmla="*/ 1107282 w 1378744"/>
                <a:gd name="connsiteY112" fmla="*/ 421481 h 1288255"/>
                <a:gd name="connsiteX113" fmla="*/ 1054894 w 1378744"/>
                <a:gd name="connsiteY113" fmla="*/ 414337 h 1288255"/>
                <a:gd name="connsiteX114" fmla="*/ 1028700 w 1378744"/>
                <a:gd name="connsiteY114" fmla="*/ 371475 h 1288255"/>
                <a:gd name="connsiteX115" fmla="*/ 1023938 w 1378744"/>
                <a:gd name="connsiteY115" fmla="*/ 288131 h 1288255"/>
                <a:gd name="connsiteX116" fmla="*/ 1012032 w 1378744"/>
                <a:gd name="connsiteY116" fmla="*/ 269081 h 1288255"/>
                <a:gd name="connsiteX117" fmla="*/ 1012032 w 1378744"/>
                <a:gd name="connsiteY117" fmla="*/ 211931 h 1288255"/>
                <a:gd name="connsiteX118" fmla="*/ 959644 w 1378744"/>
                <a:gd name="connsiteY118" fmla="*/ 190500 h 1288255"/>
                <a:gd name="connsiteX119" fmla="*/ 914400 w 1378744"/>
                <a:gd name="connsiteY119" fmla="*/ 111918 h 1288255"/>
                <a:gd name="connsiteX120" fmla="*/ 854869 w 1378744"/>
                <a:gd name="connsiteY120" fmla="*/ 76200 h 1288255"/>
                <a:gd name="connsiteX121" fmla="*/ 873919 w 1378744"/>
                <a:gd name="connsiteY121" fmla="*/ 16668 h 1288255"/>
                <a:gd name="connsiteX122" fmla="*/ 783432 w 1378744"/>
                <a:gd name="connsiteY122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828675 w 1378744"/>
                <a:gd name="connsiteY61" fmla="*/ 1109662 h 1288255"/>
                <a:gd name="connsiteX62" fmla="*/ 833438 w 1378744"/>
                <a:gd name="connsiteY62" fmla="*/ 1085850 h 1288255"/>
                <a:gd name="connsiteX63" fmla="*/ 797719 w 1378744"/>
                <a:gd name="connsiteY63" fmla="*/ 1059656 h 1288255"/>
                <a:gd name="connsiteX64" fmla="*/ 790575 w 1378744"/>
                <a:gd name="connsiteY64" fmla="*/ 1038225 h 1288255"/>
                <a:gd name="connsiteX65" fmla="*/ 790575 w 1378744"/>
                <a:gd name="connsiteY65" fmla="*/ 1021556 h 1288255"/>
                <a:gd name="connsiteX66" fmla="*/ 845344 w 1378744"/>
                <a:gd name="connsiteY66" fmla="*/ 952500 h 1288255"/>
                <a:gd name="connsiteX67" fmla="*/ 845344 w 1378744"/>
                <a:gd name="connsiteY67" fmla="*/ 952500 h 1288255"/>
                <a:gd name="connsiteX68" fmla="*/ 888207 w 1378744"/>
                <a:gd name="connsiteY68" fmla="*/ 966787 h 1288255"/>
                <a:gd name="connsiteX69" fmla="*/ 907257 w 1378744"/>
                <a:gd name="connsiteY69" fmla="*/ 981075 h 1288255"/>
                <a:gd name="connsiteX70" fmla="*/ 938213 w 1378744"/>
                <a:gd name="connsiteY70" fmla="*/ 990600 h 1288255"/>
                <a:gd name="connsiteX71" fmla="*/ 964407 w 1378744"/>
                <a:gd name="connsiteY71" fmla="*/ 985837 h 1288255"/>
                <a:gd name="connsiteX72" fmla="*/ 985838 w 1378744"/>
                <a:gd name="connsiteY72" fmla="*/ 985837 h 1288255"/>
                <a:gd name="connsiteX73" fmla="*/ 995363 w 1378744"/>
                <a:gd name="connsiteY73" fmla="*/ 995362 h 1288255"/>
                <a:gd name="connsiteX74" fmla="*/ 978694 w 1378744"/>
                <a:gd name="connsiteY74" fmla="*/ 1012031 h 1288255"/>
                <a:gd name="connsiteX75" fmla="*/ 969169 w 1378744"/>
                <a:gd name="connsiteY75" fmla="*/ 1031081 h 1288255"/>
                <a:gd name="connsiteX76" fmla="*/ 954882 w 1378744"/>
                <a:gd name="connsiteY76" fmla="*/ 1054893 h 1288255"/>
                <a:gd name="connsiteX77" fmla="*/ 950119 w 1378744"/>
                <a:gd name="connsiteY77" fmla="*/ 1083468 h 1288255"/>
                <a:gd name="connsiteX78" fmla="*/ 962025 w 1378744"/>
                <a:gd name="connsiteY78" fmla="*/ 1107281 h 1288255"/>
                <a:gd name="connsiteX79" fmla="*/ 983457 w 1378744"/>
                <a:gd name="connsiteY79" fmla="*/ 1131093 h 1288255"/>
                <a:gd name="connsiteX80" fmla="*/ 1002507 w 1378744"/>
                <a:gd name="connsiteY80" fmla="*/ 1133475 h 1288255"/>
                <a:gd name="connsiteX81" fmla="*/ 1028700 w 1378744"/>
                <a:gd name="connsiteY81" fmla="*/ 1126331 h 1288255"/>
                <a:gd name="connsiteX82" fmla="*/ 1031082 w 1378744"/>
                <a:gd name="connsiteY82" fmla="*/ 1097756 h 1288255"/>
                <a:gd name="connsiteX83" fmla="*/ 1057275 w 1378744"/>
                <a:gd name="connsiteY83" fmla="*/ 1085850 h 1288255"/>
                <a:gd name="connsiteX84" fmla="*/ 1076325 w 1378744"/>
                <a:gd name="connsiteY84" fmla="*/ 1097756 h 1288255"/>
                <a:gd name="connsiteX85" fmla="*/ 1100138 w 1378744"/>
                <a:gd name="connsiteY85" fmla="*/ 1107281 h 1288255"/>
                <a:gd name="connsiteX86" fmla="*/ 1123950 w 1378744"/>
                <a:gd name="connsiteY86" fmla="*/ 1121568 h 1288255"/>
                <a:gd name="connsiteX87" fmla="*/ 1143000 w 1378744"/>
                <a:gd name="connsiteY87" fmla="*/ 1123950 h 1288255"/>
                <a:gd name="connsiteX88" fmla="*/ 1157288 w 1378744"/>
                <a:gd name="connsiteY88" fmla="*/ 1112043 h 1288255"/>
                <a:gd name="connsiteX89" fmla="*/ 1159669 w 1378744"/>
                <a:gd name="connsiteY89" fmla="*/ 1085850 h 1288255"/>
                <a:gd name="connsiteX90" fmla="*/ 1166813 w 1378744"/>
                <a:gd name="connsiteY90" fmla="*/ 1052512 h 1288255"/>
                <a:gd name="connsiteX91" fmla="*/ 1197769 w 1378744"/>
                <a:gd name="connsiteY91" fmla="*/ 1016793 h 1288255"/>
                <a:gd name="connsiteX92" fmla="*/ 1195388 w 1378744"/>
                <a:gd name="connsiteY92" fmla="*/ 954881 h 1288255"/>
                <a:gd name="connsiteX93" fmla="*/ 1209675 w 1378744"/>
                <a:gd name="connsiteY93" fmla="*/ 945356 h 1288255"/>
                <a:gd name="connsiteX94" fmla="*/ 1235869 w 1378744"/>
                <a:gd name="connsiteY94" fmla="*/ 945356 h 1288255"/>
                <a:gd name="connsiteX95" fmla="*/ 1235869 w 1378744"/>
                <a:gd name="connsiteY95" fmla="*/ 931068 h 1288255"/>
                <a:gd name="connsiteX96" fmla="*/ 1212057 w 1378744"/>
                <a:gd name="connsiteY96" fmla="*/ 912018 h 1288255"/>
                <a:gd name="connsiteX97" fmla="*/ 1195388 w 1378744"/>
                <a:gd name="connsiteY97" fmla="*/ 881062 h 1288255"/>
                <a:gd name="connsiteX98" fmla="*/ 1157288 w 1378744"/>
                <a:gd name="connsiteY98" fmla="*/ 871537 h 1288255"/>
                <a:gd name="connsiteX99" fmla="*/ 1119188 w 1378744"/>
                <a:gd name="connsiteY99" fmla="*/ 859631 h 1288255"/>
                <a:gd name="connsiteX100" fmla="*/ 1119188 w 1378744"/>
                <a:gd name="connsiteY100" fmla="*/ 831056 h 1288255"/>
                <a:gd name="connsiteX101" fmla="*/ 1135857 w 1378744"/>
                <a:gd name="connsiteY101" fmla="*/ 807243 h 1288255"/>
                <a:gd name="connsiteX102" fmla="*/ 1197769 w 1378744"/>
                <a:gd name="connsiteY102" fmla="*/ 759618 h 1288255"/>
                <a:gd name="connsiteX103" fmla="*/ 1247775 w 1378744"/>
                <a:gd name="connsiteY103" fmla="*/ 762000 h 1288255"/>
                <a:gd name="connsiteX104" fmla="*/ 1278732 w 1378744"/>
                <a:gd name="connsiteY104" fmla="*/ 762000 h 1288255"/>
                <a:gd name="connsiteX105" fmla="*/ 1271588 w 1378744"/>
                <a:gd name="connsiteY105" fmla="*/ 735806 h 1288255"/>
                <a:gd name="connsiteX106" fmla="*/ 1378744 w 1378744"/>
                <a:gd name="connsiteY106" fmla="*/ 678656 h 1288255"/>
                <a:gd name="connsiteX107" fmla="*/ 1331119 w 1378744"/>
                <a:gd name="connsiteY107" fmla="*/ 552450 h 1288255"/>
                <a:gd name="connsiteX108" fmla="*/ 1278732 w 1378744"/>
                <a:gd name="connsiteY108" fmla="*/ 514350 h 1288255"/>
                <a:gd name="connsiteX109" fmla="*/ 1252538 w 1378744"/>
                <a:gd name="connsiteY109" fmla="*/ 431006 h 1288255"/>
                <a:gd name="connsiteX110" fmla="*/ 1181100 w 1378744"/>
                <a:gd name="connsiteY110" fmla="*/ 431006 h 1288255"/>
                <a:gd name="connsiteX111" fmla="*/ 1166813 w 1378744"/>
                <a:gd name="connsiteY111" fmla="*/ 395287 h 1288255"/>
                <a:gd name="connsiteX112" fmla="*/ 1107282 w 1378744"/>
                <a:gd name="connsiteY112" fmla="*/ 421481 h 1288255"/>
                <a:gd name="connsiteX113" fmla="*/ 1054894 w 1378744"/>
                <a:gd name="connsiteY113" fmla="*/ 414337 h 1288255"/>
                <a:gd name="connsiteX114" fmla="*/ 1028700 w 1378744"/>
                <a:gd name="connsiteY114" fmla="*/ 371475 h 1288255"/>
                <a:gd name="connsiteX115" fmla="*/ 1023938 w 1378744"/>
                <a:gd name="connsiteY115" fmla="*/ 288131 h 1288255"/>
                <a:gd name="connsiteX116" fmla="*/ 1012032 w 1378744"/>
                <a:gd name="connsiteY116" fmla="*/ 269081 h 1288255"/>
                <a:gd name="connsiteX117" fmla="*/ 1012032 w 1378744"/>
                <a:gd name="connsiteY117" fmla="*/ 211931 h 1288255"/>
                <a:gd name="connsiteX118" fmla="*/ 959644 w 1378744"/>
                <a:gd name="connsiteY118" fmla="*/ 190500 h 1288255"/>
                <a:gd name="connsiteX119" fmla="*/ 914400 w 1378744"/>
                <a:gd name="connsiteY119" fmla="*/ 111918 h 1288255"/>
                <a:gd name="connsiteX120" fmla="*/ 854869 w 1378744"/>
                <a:gd name="connsiteY120" fmla="*/ 76200 h 1288255"/>
                <a:gd name="connsiteX121" fmla="*/ 873919 w 1378744"/>
                <a:gd name="connsiteY121" fmla="*/ 16668 h 1288255"/>
                <a:gd name="connsiteX122" fmla="*/ 783432 w 1378744"/>
                <a:gd name="connsiteY122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88194 w 1378744"/>
                <a:gd name="connsiteY61" fmla="*/ 1193005 h 1288255"/>
                <a:gd name="connsiteX62" fmla="*/ 828675 w 1378744"/>
                <a:gd name="connsiteY62" fmla="*/ 1109662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12007 w 1378744"/>
                <a:gd name="connsiteY63" fmla="*/ 1171574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14388 w 1378744"/>
                <a:gd name="connsiteY60" fmla="*/ 1138237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800101 w 1378744"/>
                <a:gd name="connsiteY60" fmla="*/ 1142999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28675 w 1378744"/>
                <a:gd name="connsiteY62" fmla="*/ 1109662 h 1288255"/>
                <a:gd name="connsiteX63" fmla="*/ 809625 w 1378744"/>
                <a:gd name="connsiteY63" fmla="*/ 1197768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33438 w 1378744"/>
                <a:gd name="connsiteY63" fmla="*/ 1085850 h 1288255"/>
                <a:gd name="connsiteX64" fmla="*/ 797719 w 1378744"/>
                <a:gd name="connsiteY64" fmla="*/ 1059656 h 1288255"/>
                <a:gd name="connsiteX65" fmla="*/ 790575 w 1378744"/>
                <a:gd name="connsiteY65" fmla="*/ 1038225 h 1288255"/>
                <a:gd name="connsiteX66" fmla="*/ 790575 w 1378744"/>
                <a:gd name="connsiteY66" fmla="*/ 1021556 h 1288255"/>
                <a:gd name="connsiteX67" fmla="*/ 845344 w 1378744"/>
                <a:gd name="connsiteY67" fmla="*/ 952500 h 1288255"/>
                <a:gd name="connsiteX68" fmla="*/ 845344 w 1378744"/>
                <a:gd name="connsiteY68" fmla="*/ 952500 h 1288255"/>
                <a:gd name="connsiteX69" fmla="*/ 888207 w 1378744"/>
                <a:gd name="connsiteY69" fmla="*/ 966787 h 1288255"/>
                <a:gd name="connsiteX70" fmla="*/ 907257 w 1378744"/>
                <a:gd name="connsiteY70" fmla="*/ 981075 h 1288255"/>
                <a:gd name="connsiteX71" fmla="*/ 938213 w 1378744"/>
                <a:gd name="connsiteY71" fmla="*/ 990600 h 1288255"/>
                <a:gd name="connsiteX72" fmla="*/ 964407 w 1378744"/>
                <a:gd name="connsiteY72" fmla="*/ 985837 h 1288255"/>
                <a:gd name="connsiteX73" fmla="*/ 985838 w 1378744"/>
                <a:gd name="connsiteY73" fmla="*/ 985837 h 1288255"/>
                <a:gd name="connsiteX74" fmla="*/ 995363 w 1378744"/>
                <a:gd name="connsiteY74" fmla="*/ 995362 h 1288255"/>
                <a:gd name="connsiteX75" fmla="*/ 978694 w 1378744"/>
                <a:gd name="connsiteY75" fmla="*/ 1012031 h 1288255"/>
                <a:gd name="connsiteX76" fmla="*/ 969169 w 1378744"/>
                <a:gd name="connsiteY76" fmla="*/ 1031081 h 1288255"/>
                <a:gd name="connsiteX77" fmla="*/ 954882 w 1378744"/>
                <a:gd name="connsiteY77" fmla="*/ 1054893 h 1288255"/>
                <a:gd name="connsiteX78" fmla="*/ 950119 w 1378744"/>
                <a:gd name="connsiteY78" fmla="*/ 1083468 h 1288255"/>
                <a:gd name="connsiteX79" fmla="*/ 962025 w 1378744"/>
                <a:gd name="connsiteY79" fmla="*/ 1107281 h 1288255"/>
                <a:gd name="connsiteX80" fmla="*/ 983457 w 1378744"/>
                <a:gd name="connsiteY80" fmla="*/ 1131093 h 1288255"/>
                <a:gd name="connsiteX81" fmla="*/ 1002507 w 1378744"/>
                <a:gd name="connsiteY81" fmla="*/ 1133475 h 1288255"/>
                <a:gd name="connsiteX82" fmla="*/ 1028700 w 1378744"/>
                <a:gd name="connsiteY82" fmla="*/ 1126331 h 1288255"/>
                <a:gd name="connsiteX83" fmla="*/ 1031082 w 1378744"/>
                <a:gd name="connsiteY83" fmla="*/ 1097756 h 1288255"/>
                <a:gd name="connsiteX84" fmla="*/ 1057275 w 1378744"/>
                <a:gd name="connsiteY84" fmla="*/ 1085850 h 1288255"/>
                <a:gd name="connsiteX85" fmla="*/ 1076325 w 1378744"/>
                <a:gd name="connsiteY85" fmla="*/ 1097756 h 1288255"/>
                <a:gd name="connsiteX86" fmla="*/ 1100138 w 1378744"/>
                <a:gd name="connsiteY86" fmla="*/ 1107281 h 1288255"/>
                <a:gd name="connsiteX87" fmla="*/ 1123950 w 1378744"/>
                <a:gd name="connsiteY87" fmla="*/ 1121568 h 1288255"/>
                <a:gd name="connsiteX88" fmla="*/ 1143000 w 1378744"/>
                <a:gd name="connsiteY88" fmla="*/ 1123950 h 1288255"/>
                <a:gd name="connsiteX89" fmla="*/ 1157288 w 1378744"/>
                <a:gd name="connsiteY89" fmla="*/ 1112043 h 1288255"/>
                <a:gd name="connsiteX90" fmla="*/ 1159669 w 1378744"/>
                <a:gd name="connsiteY90" fmla="*/ 1085850 h 1288255"/>
                <a:gd name="connsiteX91" fmla="*/ 1166813 w 1378744"/>
                <a:gd name="connsiteY91" fmla="*/ 1052512 h 1288255"/>
                <a:gd name="connsiteX92" fmla="*/ 1197769 w 1378744"/>
                <a:gd name="connsiteY92" fmla="*/ 1016793 h 1288255"/>
                <a:gd name="connsiteX93" fmla="*/ 1195388 w 1378744"/>
                <a:gd name="connsiteY93" fmla="*/ 954881 h 1288255"/>
                <a:gd name="connsiteX94" fmla="*/ 1209675 w 1378744"/>
                <a:gd name="connsiteY94" fmla="*/ 945356 h 1288255"/>
                <a:gd name="connsiteX95" fmla="*/ 1235869 w 1378744"/>
                <a:gd name="connsiteY95" fmla="*/ 945356 h 1288255"/>
                <a:gd name="connsiteX96" fmla="*/ 1235869 w 1378744"/>
                <a:gd name="connsiteY96" fmla="*/ 931068 h 1288255"/>
                <a:gd name="connsiteX97" fmla="*/ 1212057 w 1378744"/>
                <a:gd name="connsiteY97" fmla="*/ 912018 h 1288255"/>
                <a:gd name="connsiteX98" fmla="*/ 1195388 w 1378744"/>
                <a:gd name="connsiteY98" fmla="*/ 881062 h 1288255"/>
                <a:gd name="connsiteX99" fmla="*/ 1157288 w 1378744"/>
                <a:gd name="connsiteY99" fmla="*/ 871537 h 1288255"/>
                <a:gd name="connsiteX100" fmla="*/ 1119188 w 1378744"/>
                <a:gd name="connsiteY100" fmla="*/ 859631 h 1288255"/>
                <a:gd name="connsiteX101" fmla="*/ 1119188 w 1378744"/>
                <a:gd name="connsiteY101" fmla="*/ 831056 h 1288255"/>
                <a:gd name="connsiteX102" fmla="*/ 1135857 w 1378744"/>
                <a:gd name="connsiteY102" fmla="*/ 807243 h 1288255"/>
                <a:gd name="connsiteX103" fmla="*/ 1197769 w 1378744"/>
                <a:gd name="connsiteY103" fmla="*/ 759618 h 1288255"/>
                <a:gd name="connsiteX104" fmla="*/ 1247775 w 1378744"/>
                <a:gd name="connsiteY104" fmla="*/ 762000 h 1288255"/>
                <a:gd name="connsiteX105" fmla="*/ 1278732 w 1378744"/>
                <a:gd name="connsiteY105" fmla="*/ 762000 h 1288255"/>
                <a:gd name="connsiteX106" fmla="*/ 1271588 w 1378744"/>
                <a:gd name="connsiteY106" fmla="*/ 735806 h 1288255"/>
                <a:gd name="connsiteX107" fmla="*/ 1378744 w 1378744"/>
                <a:gd name="connsiteY107" fmla="*/ 678656 h 1288255"/>
                <a:gd name="connsiteX108" fmla="*/ 1331119 w 1378744"/>
                <a:gd name="connsiteY108" fmla="*/ 552450 h 1288255"/>
                <a:gd name="connsiteX109" fmla="*/ 1278732 w 1378744"/>
                <a:gd name="connsiteY109" fmla="*/ 514350 h 1288255"/>
                <a:gd name="connsiteX110" fmla="*/ 1252538 w 1378744"/>
                <a:gd name="connsiteY110" fmla="*/ 431006 h 1288255"/>
                <a:gd name="connsiteX111" fmla="*/ 1181100 w 1378744"/>
                <a:gd name="connsiteY111" fmla="*/ 431006 h 1288255"/>
                <a:gd name="connsiteX112" fmla="*/ 1166813 w 1378744"/>
                <a:gd name="connsiteY112" fmla="*/ 395287 h 1288255"/>
                <a:gd name="connsiteX113" fmla="*/ 1107282 w 1378744"/>
                <a:gd name="connsiteY113" fmla="*/ 421481 h 1288255"/>
                <a:gd name="connsiteX114" fmla="*/ 1054894 w 1378744"/>
                <a:gd name="connsiteY114" fmla="*/ 414337 h 1288255"/>
                <a:gd name="connsiteX115" fmla="*/ 1028700 w 1378744"/>
                <a:gd name="connsiteY115" fmla="*/ 371475 h 1288255"/>
                <a:gd name="connsiteX116" fmla="*/ 1023938 w 1378744"/>
                <a:gd name="connsiteY116" fmla="*/ 288131 h 1288255"/>
                <a:gd name="connsiteX117" fmla="*/ 1012032 w 1378744"/>
                <a:gd name="connsiteY117" fmla="*/ 269081 h 1288255"/>
                <a:gd name="connsiteX118" fmla="*/ 1012032 w 1378744"/>
                <a:gd name="connsiteY118" fmla="*/ 211931 h 1288255"/>
                <a:gd name="connsiteX119" fmla="*/ 959644 w 1378744"/>
                <a:gd name="connsiteY119" fmla="*/ 190500 h 1288255"/>
                <a:gd name="connsiteX120" fmla="*/ 914400 w 1378744"/>
                <a:gd name="connsiteY120" fmla="*/ 111918 h 1288255"/>
                <a:gd name="connsiteX121" fmla="*/ 854869 w 1378744"/>
                <a:gd name="connsiteY121" fmla="*/ 76200 h 1288255"/>
                <a:gd name="connsiteX122" fmla="*/ 873919 w 1378744"/>
                <a:gd name="connsiteY122" fmla="*/ 16668 h 1288255"/>
                <a:gd name="connsiteX123" fmla="*/ 783432 w 1378744"/>
                <a:gd name="connsiteY123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21532 w 1378744"/>
                <a:gd name="connsiteY63" fmla="*/ 1133474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  <a:gd name="connsiteX0" fmla="*/ 783432 w 1378744"/>
                <a:gd name="connsiteY0" fmla="*/ 0 h 1288255"/>
                <a:gd name="connsiteX1" fmla="*/ 738188 w 1378744"/>
                <a:gd name="connsiteY1" fmla="*/ 26193 h 1288255"/>
                <a:gd name="connsiteX2" fmla="*/ 685800 w 1378744"/>
                <a:gd name="connsiteY2" fmla="*/ 28575 h 1288255"/>
                <a:gd name="connsiteX3" fmla="*/ 635794 w 1378744"/>
                <a:gd name="connsiteY3" fmla="*/ 73818 h 1288255"/>
                <a:gd name="connsiteX4" fmla="*/ 633413 w 1378744"/>
                <a:gd name="connsiteY4" fmla="*/ 114300 h 1288255"/>
                <a:gd name="connsiteX5" fmla="*/ 561975 w 1378744"/>
                <a:gd name="connsiteY5" fmla="*/ 190500 h 1288255"/>
                <a:gd name="connsiteX6" fmla="*/ 519113 w 1378744"/>
                <a:gd name="connsiteY6" fmla="*/ 214312 h 1288255"/>
                <a:gd name="connsiteX7" fmla="*/ 485775 w 1378744"/>
                <a:gd name="connsiteY7" fmla="*/ 252412 h 1288255"/>
                <a:gd name="connsiteX8" fmla="*/ 461963 w 1378744"/>
                <a:gd name="connsiteY8" fmla="*/ 273843 h 1288255"/>
                <a:gd name="connsiteX9" fmla="*/ 423863 w 1378744"/>
                <a:gd name="connsiteY9" fmla="*/ 333375 h 1288255"/>
                <a:gd name="connsiteX10" fmla="*/ 378619 w 1378744"/>
                <a:gd name="connsiteY10" fmla="*/ 357187 h 1288255"/>
                <a:gd name="connsiteX11" fmla="*/ 292894 w 1378744"/>
                <a:gd name="connsiteY11" fmla="*/ 376237 h 1288255"/>
                <a:gd name="connsiteX12" fmla="*/ 264319 w 1378744"/>
                <a:gd name="connsiteY12" fmla="*/ 373856 h 1288255"/>
                <a:gd name="connsiteX13" fmla="*/ 240507 w 1378744"/>
                <a:gd name="connsiteY13" fmla="*/ 359568 h 1288255"/>
                <a:gd name="connsiteX14" fmla="*/ 226219 w 1378744"/>
                <a:gd name="connsiteY14" fmla="*/ 338137 h 1288255"/>
                <a:gd name="connsiteX15" fmla="*/ 219075 w 1378744"/>
                <a:gd name="connsiteY15" fmla="*/ 311943 h 1288255"/>
                <a:gd name="connsiteX16" fmla="*/ 204788 w 1378744"/>
                <a:gd name="connsiteY16" fmla="*/ 309562 h 1288255"/>
                <a:gd name="connsiteX17" fmla="*/ 188119 w 1378744"/>
                <a:gd name="connsiteY17" fmla="*/ 304800 h 1288255"/>
                <a:gd name="connsiteX18" fmla="*/ 173832 w 1378744"/>
                <a:gd name="connsiteY18" fmla="*/ 302418 h 1288255"/>
                <a:gd name="connsiteX19" fmla="*/ 128588 w 1378744"/>
                <a:gd name="connsiteY19" fmla="*/ 352425 h 1288255"/>
                <a:gd name="connsiteX20" fmla="*/ 97632 w 1378744"/>
                <a:gd name="connsiteY20" fmla="*/ 371475 h 1288255"/>
                <a:gd name="connsiteX21" fmla="*/ 80963 w 1378744"/>
                <a:gd name="connsiteY21" fmla="*/ 390525 h 1288255"/>
                <a:gd name="connsiteX22" fmla="*/ 66675 w 1378744"/>
                <a:gd name="connsiteY22" fmla="*/ 435768 h 1288255"/>
                <a:gd name="connsiteX23" fmla="*/ 54769 w 1378744"/>
                <a:gd name="connsiteY23" fmla="*/ 447675 h 1288255"/>
                <a:gd name="connsiteX24" fmla="*/ 9525 w 1378744"/>
                <a:gd name="connsiteY24" fmla="*/ 466725 h 1288255"/>
                <a:gd name="connsiteX25" fmla="*/ 2382 w 1378744"/>
                <a:gd name="connsiteY25" fmla="*/ 481012 h 1288255"/>
                <a:gd name="connsiteX26" fmla="*/ 4763 w 1378744"/>
                <a:gd name="connsiteY26" fmla="*/ 533400 h 1288255"/>
                <a:gd name="connsiteX27" fmla="*/ 0 w 1378744"/>
                <a:gd name="connsiteY27" fmla="*/ 545306 h 1288255"/>
                <a:gd name="connsiteX28" fmla="*/ 73819 w 1378744"/>
                <a:gd name="connsiteY28" fmla="*/ 588168 h 1288255"/>
                <a:gd name="connsiteX29" fmla="*/ 90488 w 1378744"/>
                <a:gd name="connsiteY29" fmla="*/ 628650 h 1288255"/>
                <a:gd name="connsiteX30" fmla="*/ 83344 w 1378744"/>
                <a:gd name="connsiteY30" fmla="*/ 654843 h 1288255"/>
                <a:gd name="connsiteX31" fmla="*/ 73819 w 1378744"/>
                <a:gd name="connsiteY31" fmla="*/ 697706 h 1288255"/>
                <a:gd name="connsiteX32" fmla="*/ 78582 w 1378744"/>
                <a:gd name="connsiteY32" fmla="*/ 726281 h 1288255"/>
                <a:gd name="connsiteX33" fmla="*/ 95250 w 1378744"/>
                <a:gd name="connsiteY33" fmla="*/ 738187 h 1288255"/>
                <a:gd name="connsiteX34" fmla="*/ 116682 w 1378744"/>
                <a:gd name="connsiteY34" fmla="*/ 735806 h 1288255"/>
                <a:gd name="connsiteX35" fmla="*/ 123825 w 1378744"/>
                <a:gd name="connsiteY35" fmla="*/ 762000 h 1288255"/>
                <a:gd name="connsiteX36" fmla="*/ 126207 w 1378744"/>
                <a:gd name="connsiteY36" fmla="*/ 783431 h 1288255"/>
                <a:gd name="connsiteX37" fmla="*/ 152400 w 1378744"/>
                <a:gd name="connsiteY37" fmla="*/ 812006 h 1288255"/>
                <a:gd name="connsiteX38" fmla="*/ 164307 w 1378744"/>
                <a:gd name="connsiteY38" fmla="*/ 823912 h 1288255"/>
                <a:gd name="connsiteX39" fmla="*/ 173832 w 1378744"/>
                <a:gd name="connsiteY39" fmla="*/ 850106 h 1288255"/>
                <a:gd name="connsiteX40" fmla="*/ 169069 w 1378744"/>
                <a:gd name="connsiteY40" fmla="*/ 878681 h 1288255"/>
                <a:gd name="connsiteX41" fmla="*/ 176213 w 1378744"/>
                <a:gd name="connsiteY41" fmla="*/ 897731 h 1288255"/>
                <a:gd name="connsiteX42" fmla="*/ 200025 w 1378744"/>
                <a:gd name="connsiteY42" fmla="*/ 916781 h 1288255"/>
                <a:gd name="connsiteX43" fmla="*/ 226219 w 1378744"/>
                <a:gd name="connsiteY43" fmla="*/ 916781 h 1288255"/>
                <a:gd name="connsiteX44" fmla="*/ 300038 w 1378744"/>
                <a:gd name="connsiteY44" fmla="*/ 921543 h 1288255"/>
                <a:gd name="connsiteX45" fmla="*/ 395288 w 1378744"/>
                <a:gd name="connsiteY45" fmla="*/ 952500 h 1288255"/>
                <a:gd name="connsiteX46" fmla="*/ 414338 w 1378744"/>
                <a:gd name="connsiteY46" fmla="*/ 988218 h 1288255"/>
                <a:gd name="connsiteX47" fmla="*/ 435769 w 1378744"/>
                <a:gd name="connsiteY47" fmla="*/ 992981 h 1288255"/>
                <a:gd name="connsiteX48" fmla="*/ 464344 w 1378744"/>
                <a:gd name="connsiteY48" fmla="*/ 995362 h 1288255"/>
                <a:gd name="connsiteX49" fmla="*/ 507207 w 1378744"/>
                <a:gd name="connsiteY49" fmla="*/ 1026318 h 1288255"/>
                <a:gd name="connsiteX50" fmla="*/ 521494 w 1378744"/>
                <a:gd name="connsiteY50" fmla="*/ 1069181 h 1288255"/>
                <a:gd name="connsiteX51" fmla="*/ 545307 w 1378744"/>
                <a:gd name="connsiteY51" fmla="*/ 1107281 h 1288255"/>
                <a:gd name="connsiteX52" fmla="*/ 573882 w 1378744"/>
                <a:gd name="connsiteY52" fmla="*/ 1121568 h 1288255"/>
                <a:gd name="connsiteX53" fmla="*/ 585788 w 1378744"/>
                <a:gd name="connsiteY53" fmla="*/ 1131093 h 1288255"/>
                <a:gd name="connsiteX54" fmla="*/ 597694 w 1378744"/>
                <a:gd name="connsiteY54" fmla="*/ 1181100 h 1288255"/>
                <a:gd name="connsiteX55" fmla="*/ 633413 w 1378744"/>
                <a:gd name="connsiteY55" fmla="*/ 1250156 h 1288255"/>
                <a:gd name="connsiteX56" fmla="*/ 692944 w 1378744"/>
                <a:gd name="connsiteY56" fmla="*/ 1278730 h 1288255"/>
                <a:gd name="connsiteX57" fmla="*/ 728663 w 1378744"/>
                <a:gd name="connsiteY57" fmla="*/ 1288255 h 1288255"/>
                <a:gd name="connsiteX58" fmla="*/ 771525 w 1378744"/>
                <a:gd name="connsiteY58" fmla="*/ 1269205 h 1288255"/>
                <a:gd name="connsiteX59" fmla="*/ 771525 w 1378744"/>
                <a:gd name="connsiteY59" fmla="*/ 1235868 h 1288255"/>
                <a:gd name="connsiteX60" fmla="*/ 795338 w 1378744"/>
                <a:gd name="connsiteY60" fmla="*/ 1209674 h 1288255"/>
                <a:gd name="connsiteX61" fmla="*/ 795337 w 1378744"/>
                <a:gd name="connsiteY61" fmla="*/ 1212055 h 1288255"/>
                <a:gd name="connsiteX62" fmla="*/ 809625 w 1378744"/>
                <a:gd name="connsiteY62" fmla="*/ 1197768 h 1288255"/>
                <a:gd name="connsiteX63" fmla="*/ 823914 w 1378744"/>
                <a:gd name="connsiteY63" fmla="*/ 1147762 h 1288255"/>
                <a:gd name="connsiteX64" fmla="*/ 833438 w 1378744"/>
                <a:gd name="connsiteY64" fmla="*/ 1085850 h 1288255"/>
                <a:gd name="connsiteX65" fmla="*/ 797719 w 1378744"/>
                <a:gd name="connsiteY65" fmla="*/ 1059656 h 1288255"/>
                <a:gd name="connsiteX66" fmla="*/ 790575 w 1378744"/>
                <a:gd name="connsiteY66" fmla="*/ 1038225 h 1288255"/>
                <a:gd name="connsiteX67" fmla="*/ 790575 w 1378744"/>
                <a:gd name="connsiteY67" fmla="*/ 1021556 h 1288255"/>
                <a:gd name="connsiteX68" fmla="*/ 845344 w 1378744"/>
                <a:gd name="connsiteY68" fmla="*/ 952500 h 1288255"/>
                <a:gd name="connsiteX69" fmla="*/ 845344 w 1378744"/>
                <a:gd name="connsiteY69" fmla="*/ 952500 h 1288255"/>
                <a:gd name="connsiteX70" fmla="*/ 888207 w 1378744"/>
                <a:gd name="connsiteY70" fmla="*/ 966787 h 1288255"/>
                <a:gd name="connsiteX71" fmla="*/ 907257 w 1378744"/>
                <a:gd name="connsiteY71" fmla="*/ 981075 h 1288255"/>
                <a:gd name="connsiteX72" fmla="*/ 938213 w 1378744"/>
                <a:gd name="connsiteY72" fmla="*/ 990600 h 1288255"/>
                <a:gd name="connsiteX73" fmla="*/ 964407 w 1378744"/>
                <a:gd name="connsiteY73" fmla="*/ 985837 h 1288255"/>
                <a:gd name="connsiteX74" fmla="*/ 985838 w 1378744"/>
                <a:gd name="connsiteY74" fmla="*/ 985837 h 1288255"/>
                <a:gd name="connsiteX75" fmla="*/ 995363 w 1378744"/>
                <a:gd name="connsiteY75" fmla="*/ 995362 h 1288255"/>
                <a:gd name="connsiteX76" fmla="*/ 978694 w 1378744"/>
                <a:gd name="connsiteY76" fmla="*/ 1012031 h 1288255"/>
                <a:gd name="connsiteX77" fmla="*/ 969169 w 1378744"/>
                <a:gd name="connsiteY77" fmla="*/ 1031081 h 1288255"/>
                <a:gd name="connsiteX78" fmla="*/ 954882 w 1378744"/>
                <a:gd name="connsiteY78" fmla="*/ 1054893 h 1288255"/>
                <a:gd name="connsiteX79" fmla="*/ 950119 w 1378744"/>
                <a:gd name="connsiteY79" fmla="*/ 1083468 h 1288255"/>
                <a:gd name="connsiteX80" fmla="*/ 962025 w 1378744"/>
                <a:gd name="connsiteY80" fmla="*/ 1107281 h 1288255"/>
                <a:gd name="connsiteX81" fmla="*/ 983457 w 1378744"/>
                <a:gd name="connsiteY81" fmla="*/ 1131093 h 1288255"/>
                <a:gd name="connsiteX82" fmla="*/ 1002507 w 1378744"/>
                <a:gd name="connsiteY82" fmla="*/ 1133475 h 1288255"/>
                <a:gd name="connsiteX83" fmla="*/ 1028700 w 1378744"/>
                <a:gd name="connsiteY83" fmla="*/ 1126331 h 1288255"/>
                <a:gd name="connsiteX84" fmla="*/ 1031082 w 1378744"/>
                <a:gd name="connsiteY84" fmla="*/ 1097756 h 1288255"/>
                <a:gd name="connsiteX85" fmla="*/ 1057275 w 1378744"/>
                <a:gd name="connsiteY85" fmla="*/ 1085850 h 1288255"/>
                <a:gd name="connsiteX86" fmla="*/ 1076325 w 1378744"/>
                <a:gd name="connsiteY86" fmla="*/ 1097756 h 1288255"/>
                <a:gd name="connsiteX87" fmla="*/ 1100138 w 1378744"/>
                <a:gd name="connsiteY87" fmla="*/ 1107281 h 1288255"/>
                <a:gd name="connsiteX88" fmla="*/ 1123950 w 1378744"/>
                <a:gd name="connsiteY88" fmla="*/ 1121568 h 1288255"/>
                <a:gd name="connsiteX89" fmla="*/ 1143000 w 1378744"/>
                <a:gd name="connsiteY89" fmla="*/ 1123950 h 1288255"/>
                <a:gd name="connsiteX90" fmla="*/ 1157288 w 1378744"/>
                <a:gd name="connsiteY90" fmla="*/ 1112043 h 1288255"/>
                <a:gd name="connsiteX91" fmla="*/ 1159669 w 1378744"/>
                <a:gd name="connsiteY91" fmla="*/ 1085850 h 1288255"/>
                <a:gd name="connsiteX92" fmla="*/ 1166813 w 1378744"/>
                <a:gd name="connsiteY92" fmla="*/ 1052512 h 1288255"/>
                <a:gd name="connsiteX93" fmla="*/ 1197769 w 1378744"/>
                <a:gd name="connsiteY93" fmla="*/ 1016793 h 1288255"/>
                <a:gd name="connsiteX94" fmla="*/ 1195388 w 1378744"/>
                <a:gd name="connsiteY94" fmla="*/ 954881 h 1288255"/>
                <a:gd name="connsiteX95" fmla="*/ 1209675 w 1378744"/>
                <a:gd name="connsiteY95" fmla="*/ 945356 h 1288255"/>
                <a:gd name="connsiteX96" fmla="*/ 1235869 w 1378744"/>
                <a:gd name="connsiteY96" fmla="*/ 945356 h 1288255"/>
                <a:gd name="connsiteX97" fmla="*/ 1235869 w 1378744"/>
                <a:gd name="connsiteY97" fmla="*/ 931068 h 1288255"/>
                <a:gd name="connsiteX98" fmla="*/ 1212057 w 1378744"/>
                <a:gd name="connsiteY98" fmla="*/ 912018 h 1288255"/>
                <a:gd name="connsiteX99" fmla="*/ 1195388 w 1378744"/>
                <a:gd name="connsiteY99" fmla="*/ 881062 h 1288255"/>
                <a:gd name="connsiteX100" fmla="*/ 1157288 w 1378744"/>
                <a:gd name="connsiteY100" fmla="*/ 871537 h 1288255"/>
                <a:gd name="connsiteX101" fmla="*/ 1119188 w 1378744"/>
                <a:gd name="connsiteY101" fmla="*/ 859631 h 1288255"/>
                <a:gd name="connsiteX102" fmla="*/ 1119188 w 1378744"/>
                <a:gd name="connsiteY102" fmla="*/ 831056 h 1288255"/>
                <a:gd name="connsiteX103" fmla="*/ 1135857 w 1378744"/>
                <a:gd name="connsiteY103" fmla="*/ 807243 h 1288255"/>
                <a:gd name="connsiteX104" fmla="*/ 1197769 w 1378744"/>
                <a:gd name="connsiteY104" fmla="*/ 759618 h 1288255"/>
                <a:gd name="connsiteX105" fmla="*/ 1247775 w 1378744"/>
                <a:gd name="connsiteY105" fmla="*/ 762000 h 1288255"/>
                <a:gd name="connsiteX106" fmla="*/ 1278732 w 1378744"/>
                <a:gd name="connsiteY106" fmla="*/ 762000 h 1288255"/>
                <a:gd name="connsiteX107" fmla="*/ 1271588 w 1378744"/>
                <a:gd name="connsiteY107" fmla="*/ 735806 h 1288255"/>
                <a:gd name="connsiteX108" fmla="*/ 1378744 w 1378744"/>
                <a:gd name="connsiteY108" fmla="*/ 678656 h 1288255"/>
                <a:gd name="connsiteX109" fmla="*/ 1331119 w 1378744"/>
                <a:gd name="connsiteY109" fmla="*/ 552450 h 1288255"/>
                <a:gd name="connsiteX110" fmla="*/ 1278732 w 1378744"/>
                <a:gd name="connsiteY110" fmla="*/ 514350 h 1288255"/>
                <a:gd name="connsiteX111" fmla="*/ 1252538 w 1378744"/>
                <a:gd name="connsiteY111" fmla="*/ 431006 h 1288255"/>
                <a:gd name="connsiteX112" fmla="*/ 1181100 w 1378744"/>
                <a:gd name="connsiteY112" fmla="*/ 431006 h 1288255"/>
                <a:gd name="connsiteX113" fmla="*/ 1166813 w 1378744"/>
                <a:gd name="connsiteY113" fmla="*/ 395287 h 1288255"/>
                <a:gd name="connsiteX114" fmla="*/ 1107282 w 1378744"/>
                <a:gd name="connsiteY114" fmla="*/ 421481 h 1288255"/>
                <a:gd name="connsiteX115" fmla="*/ 1054894 w 1378744"/>
                <a:gd name="connsiteY115" fmla="*/ 414337 h 1288255"/>
                <a:gd name="connsiteX116" fmla="*/ 1028700 w 1378744"/>
                <a:gd name="connsiteY116" fmla="*/ 371475 h 1288255"/>
                <a:gd name="connsiteX117" fmla="*/ 1023938 w 1378744"/>
                <a:gd name="connsiteY117" fmla="*/ 288131 h 1288255"/>
                <a:gd name="connsiteX118" fmla="*/ 1012032 w 1378744"/>
                <a:gd name="connsiteY118" fmla="*/ 269081 h 1288255"/>
                <a:gd name="connsiteX119" fmla="*/ 1012032 w 1378744"/>
                <a:gd name="connsiteY119" fmla="*/ 211931 h 1288255"/>
                <a:gd name="connsiteX120" fmla="*/ 959644 w 1378744"/>
                <a:gd name="connsiteY120" fmla="*/ 190500 h 1288255"/>
                <a:gd name="connsiteX121" fmla="*/ 914400 w 1378744"/>
                <a:gd name="connsiteY121" fmla="*/ 111918 h 1288255"/>
                <a:gd name="connsiteX122" fmla="*/ 854869 w 1378744"/>
                <a:gd name="connsiteY122" fmla="*/ 76200 h 1288255"/>
                <a:gd name="connsiteX123" fmla="*/ 873919 w 1378744"/>
                <a:gd name="connsiteY123" fmla="*/ 16668 h 1288255"/>
                <a:gd name="connsiteX124" fmla="*/ 783432 w 1378744"/>
                <a:gd name="connsiteY124" fmla="*/ 0 h 1288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</a:cxnLst>
              <a:rect l="l" t="t" r="r" b="b"/>
              <a:pathLst>
                <a:path w="1378744" h="1288255">
                  <a:moveTo>
                    <a:pt x="783432" y="0"/>
                  </a:moveTo>
                  <a:lnTo>
                    <a:pt x="738188" y="26193"/>
                  </a:lnTo>
                  <a:lnTo>
                    <a:pt x="685800" y="28575"/>
                  </a:lnTo>
                  <a:lnTo>
                    <a:pt x="635794" y="73818"/>
                  </a:lnTo>
                  <a:lnTo>
                    <a:pt x="633413" y="114300"/>
                  </a:lnTo>
                  <a:lnTo>
                    <a:pt x="561975" y="190500"/>
                  </a:lnTo>
                  <a:lnTo>
                    <a:pt x="519113" y="214312"/>
                  </a:lnTo>
                  <a:lnTo>
                    <a:pt x="485775" y="252412"/>
                  </a:lnTo>
                  <a:lnTo>
                    <a:pt x="461963" y="273843"/>
                  </a:lnTo>
                  <a:lnTo>
                    <a:pt x="423863" y="333375"/>
                  </a:lnTo>
                  <a:lnTo>
                    <a:pt x="378619" y="357187"/>
                  </a:lnTo>
                  <a:lnTo>
                    <a:pt x="292894" y="376237"/>
                  </a:lnTo>
                  <a:lnTo>
                    <a:pt x="264319" y="373856"/>
                  </a:lnTo>
                  <a:lnTo>
                    <a:pt x="240507" y="359568"/>
                  </a:lnTo>
                  <a:lnTo>
                    <a:pt x="226219" y="338137"/>
                  </a:lnTo>
                  <a:lnTo>
                    <a:pt x="219075" y="311943"/>
                  </a:lnTo>
                  <a:lnTo>
                    <a:pt x="204788" y="309562"/>
                  </a:lnTo>
                  <a:lnTo>
                    <a:pt x="188119" y="304800"/>
                  </a:lnTo>
                  <a:lnTo>
                    <a:pt x="173832" y="302418"/>
                  </a:lnTo>
                  <a:lnTo>
                    <a:pt x="128588" y="352425"/>
                  </a:lnTo>
                  <a:lnTo>
                    <a:pt x="97632" y="371475"/>
                  </a:lnTo>
                  <a:lnTo>
                    <a:pt x="80963" y="390525"/>
                  </a:lnTo>
                  <a:lnTo>
                    <a:pt x="66675" y="435768"/>
                  </a:lnTo>
                  <a:lnTo>
                    <a:pt x="54769" y="447675"/>
                  </a:lnTo>
                  <a:lnTo>
                    <a:pt x="9525" y="466725"/>
                  </a:lnTo>
                  <a:lnTo>
                    <a:pt x="2382" y="481012"/>
                  </a:lnTo>
                  <a:lnTo>
                    <a:pt x="4763" y="533400"/>
                  </a:lnTo>
                  <a:lnTo>
                    <a:pt x="0" y="545306"/>
                  </a:lnTo>
                  <a:lnTo>
                    <a:pt x="73819" y="588168"/>
                  </a:lnTo>
                  <a:lnTo>
                    <a:pt x="90488" y="628650"/>
                  </a:lnTo>
                  <a:lnTo>
                    <a:pt x="83344" y="654843"/>
                  </a:lnTo>
                  <a:lnTo>
                    <a:pt x="73819" y="697706"/>
                  </a:lnTo>
                  <a:lnTo>
                    <a:pt x="78582" y="726281"/>
                  </a:lnTo>
                  <a:lnTo>
                    <a:pt x="95250" y="738187"/>
                  </a:lnTo>
                  <a:lnTo>
                    <a:pt x="116682" y="735806"/>
                  </a:lnTo>
                  <a:lnTo>
                    <a:pt x="123825" y="762000"/>
                  </a:lnTo>
                  <a:lnTo>
                    <a:pt x="126207" y="783431"/>
                  </a:lnTo>
                  <a:lnTo>
                    <a:pt x="152400" y="812006"/>
                  </a:lnTo>
                  <a:lnTo>
                    <a:pt x="164307" y="823912"/>
                  </a:lnTo>
                  <a:lnTo>
                    <a:pt x="173832" y="850106"/>
                  </a:lnTo>
                  <a:lnTo>
                    <a:pt x="169069" y="878681"/>
                  </a:lnTo>
                  <a:lnTo>
                    <a:pt x="176213" y="897731"/>
                  </a:lnTo>
                  <a:lnTo>
                    <a:pt x="200025" y="916781"/>
                  </a:lnTo>
                  <a:lnTo>
                    <a:pt x="226219" y="916781"/>
                  </a:lnTo>
                  <a:lnTo>
                    <a:pt x="300038" y="921543"/>
                  </a:lnTo>
                  <a:lnTo>
                    <a:pt x="395288" y="952500"/>
                  </a:lnTo>
                  <a:lnTo>
                    <a:pt x="414338" y="988218"/>
                  </a:lnTo>
                  <a:lnTo>
                    <a:pt x="435769" y="992981"/>
                  </a:lnTo>
                  <a:lnTo>
                    <a:pt x="464344" y="995362"/>
                  </a:lnTo>
                  <a:lnTo>
                    <a:pt x="507207" y="1026318"/>
                  </a:lnTo>
                  <a:lnTo>
                    <a:pt x="521494" y="1069181"/>
                  </a:lnTo>
                  <a:lnTo>
                    <a:pt x="545307" y="1107281"/>
                  </a:lnTo>
                  <a:lnTo>
                    <a:pt x="573882" y="1121568"/>
                  </a:lnTo>
                  <a:lnTo>
                    <a:pt x="585788" y="1131093"/>
                  </a:lnTo>
                  <a:lnTo>
                    <a:pt x="597694" y="1181100"/>
                  </a:lnTo>
                  <a:lnTo>
                    <a:pt x="633413" y="1250156"/>
                  </a:lnTo>
                  <a:lnTo>
                    <a:pt x="692944" y="1278730"/>
                  </a:lnTo>
                  <a:lnTo>
                    <a:pt x="728663" y="1288255"/>
                  </a:lnTo>
                  <a:lnTo>
                    <a:pt x="771525" y="1269205"/>
                  </a:lnTo>
                  <a:lnTo>
                    <a:pt x="771525" y="1235868"/>
                  </a:lnTo>
                  <a:lnTo>
                    <a:pt x="795338" y="1209674"/>
                  </a:lnTo>
                  <a:cubicBezTo>
                    <a:pt x="795338" y="1210468"/>
                    <a:pt x="795337" y="1211261"/>
                    <a:pt x="795337" y="1212055"/>
                  </a:cubicBezTo>
                  <a:lnTo>
                    <a:pt x="809625" y="1197768"/>
                  </a:lnTo>
                  <a:lnTo>
                    <a:pt x="823914" y="1147762"/>
                  </a:lnTo>
                  <a:lnTo>
                    <a:pt x="833438" y="1085850"/>
                  </a:lnTo>
                  <a:lnTo>
                    <a:pt x="797719" y="1059656"/>
                  </a:lnTo>
                  <a:lnTo>
                    <a:pt x="790575" y="1038225"/>
                  </a:lnTo>
                  <a:lnTo>
                    <a:pt x="790575" y="1021556"/>
                  </a:lnTo>
                  <a:lnTo>
                    <a:pt x="845344" y="952500"/>
                  </a:lnTo>
                  <a:lnTo>
                    <a:pt x="845344" y="952500"/>
                  </a:lnTo>
                  <a:lnTo>
                    <a:pt x="888207" y="966787"/>
                  </a:lnTo>
                  <a:lnTo>
                    <a:pt x="907257" y="981075"/>
                  </a:lnTo>
                  <a:lnTo>
                    <a:pt x="938213" y="990600"/>
                  </a:lnTo>
                  <a:lnTo>
                    <a:pt x="964407" y="985837"/>
                  </a:lnTo>
                  <a:lnTo>
                    <a:pt x="985838" y="985837"/>
                  </a:lnTo>
                  <a:lnTo>
                    <a:pt x="995363" y="995362"/>
                  </a:lnTo>
                  <a:lnTo>
                    <a:pt x="978694" y="1012031"/>
                  </a:lnTo>
                  <a:lnTo>
                    <a:pt x="969169" y="1031081"/>
                  </a:lnTo>
                  <a:lnTo>
                    <a:pt x="954882" y="1054893"/>
                  </a:lnTo>
                  <a:lnTo>
                    <a:pt x="950119" y="1083468"/>
                  </a:lnTo>
                  <a:lnTo>
                    <a:pt x="962025" y="1107281"/>
                  </a:lnTo>
                  <a:lnTo>
                    <a:pt x="983457" y="1131093"/>
                  </a:lnTo>
                  <a:lnTo>
                    <a:pt x="1002507" y="1133475"/>
                  </a:lnTo>
                  <a:lnTo>
                    <a:pt x="1028700" y="1126331"/>
                  </a:lnTo>
                  <a:lnTo>
                    <a:pt x="1031082" y="1097756"/>
                  </a:lnTo>
                  <a:lnTo>
                    <a:pt x="1057275" y="1085850"/>
                  </a:lnTo>
                  <a:lnTo>
                    <a:pt x="1076325" y="1097756"/>
                  </a:lnTo>
                  <a:lnTo>
                    <a:pt x="1100138" y="1107281"/>
                  </a:lnTo>
                  <a:lnTo>
                    <a:pt x="1123950" y="1121568"/>
                  </a:lnTo>
                  <a:lnTo>
                    <a:pt x="1143000" y="1123950"/>
                  </a:lnTo>
                  <a:lnTo>
                    <a:pt x="1157288" y="1112043"/>
                  </a:lnTo>
                  <a:lnTo>
                    <a:pt x="1159669" y="1085850"/>
                  </a:lnTo>
                  <a:lnTo>
                    <a:pt x="1166813" y="1052512"/>
                  </a:lnTo>
                  <a:lnTo>
                    <a:pt x="1197769" y="1016793"/>
                  </a:lnTo>
                  <a:cubicBezTo>
                    <a:pt x="1196975" y="996156"/>
                    <a:pt x="1196182" y="975518"/>
                    <a:pt x="1195388" y="954881"/>
                  </a:cubicBezTo>
                  <a:lnTo>
                    <a:pt x="1209675" y="945356"/>
                  </a:lnTo>
                  <a:lnTo>
                    <a:pt x="1235869" y="945356"/>
                  </a:lnTo>
                  <a:lnTo>
                    <a:pt x="1235869" y="931068"/>
                  </a:lnTo>
                  <a:lnTo>
                    <a:pt x="1212057" y="912018"/>
                  </a:lnTo>
                  <a:lnTo>
                    <a:pt x="1195388" y="881062"/>
                  </a:lnTo>
                  <a:lnTo>
                    <a:pt x="1157288" y="871537"/>
                  </a:lnTo>
                  <a:lnTo>
                    <a:pt x="1119188" y="859631"/>
                  </a:lnTo>
                  <a:lnTo>
                    <a:pt x="1119188" y="831056"/>
                  </a:lnTo>
                  <a:lnTo>
                    <a:pt x="1135857" y="807243"/>
                  </a:lnTo>
                  <a:lnTo>
                    <a:pt x="1197769" y="759618"/>
                  </a:lnTo>
                  <a:lnTo>
                    <a:pt x="1247775" y="762000"/>
                  </a:lnTo>
                  <a:lnTo>
                    <a:pt x="1278732" y="762000"/>
                  </a:lnTo>
                  <a:lnTo>
                    <a:pt x="1271588" y="735806"/>
                  </a:lnTo>
                  <a:lnTo>
                    <a:pt x="1378744" y="678656"/>
                  </a:lnTo>
                  <a:lnTo>
                    <a:pt x="1331119" y="552450"/>
                  </a:lnTo>
                  <a:lnTo>
                    <a:pt x="1278732" y="514350"/>
                  </a:lnTo>
                  <a:lnTo>
                    <a:pt x="1252538" y="431006"/>
                  </a:lnTo>
                  <a:lnTo>
                    <a:pt x="1181100" y="431006"/>
                  </a:lnTo>
                  <a:lnTo>
                    <a:pt x="1166813" y="395287"/>
                  </a:lnTo>
                  <a:lnTo>
                    <a:pt x="1107282" y="421481"/>
                  </a:lnTo>
                  <a:lnTo>
                    <a:pt x="1054894" y="414337"/>
                  </a:lnTo>
                  <a:lnTo>
                    <a:pt x="1028700" y="371475"/>
                  </a:lnTo>
                  <a:lnTo>
                    <a:pt x="1023938" y="288131"/>
                  </a:lnTo>
                  <a:lnTo>
                    <a:pt x="1012032" y="269081"/>
                  </a:lnTo>
                  <a:lnTo>
                    <a:pt x="1012032" y="211931"/>
                  </a:lnTo>
                  <a:lnTo>
                    <a:pt x="959644" y="190500"/>
                  </a:lnTo>
                  <a:lnTo>
                    <a:pt x="914400" y="111918"/>
                  </a:lnTo>
                  <a:lnTo>
                    <a:pt x="854869" y="76200"/>
                  </a:lnTo>
                  <a:lnTo>
                    <a:pt x="873919" y="16668"/>
                  </a:lnTo>
                  <a:lnTo>
                    <a:pt x="783432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7" name="Freeform 96"/>
            <p:cNvSpPr/>
            <p:nvPr/>
          </p:nvSpPr>
          <p:spPr bwMode="gray">
            <a:xfrm>
              <a:off x="3798888" y="3190875"/>
              <a:ext cx="1584325" cy="1038225"/>
            </a:xfrm>
            <a:custGeom>
              <a:avLst/>
              <a:gdLst>
                <a:gd name="connsiteX0" fmla="*/ 33338 w 1583531"/>
                <a:gd name="connsiteY0" fmla="*/ 840582 h 1038225"/>
                <a:gd name="connsiteX1" fmla="*/ 116681 w 1583531"/>
                <a:gd name="connsiteY1" fmla="*/ 862013 h 1038225"/>
                <a:gd name="connsiteX2" fmla="*/ 126206 w 1583531"/>
                <a:gd name="connsiteY2" fmla="*/ 878682 h 1038225"/>
                <a:gd name="connsiteX3" fmla="*/ 123825 w 1583531"/>
                <a:gd name="connsiteY3" fmla="*/ 935832 h 1038225"/>
                <a:gd name="connsiteX4" fmla="*/ 130969 w 1583531"/>
                <a:gd name="connsiteY4" fmla="*/ 942975 h 1038225"/>
                <a:gd name="connsiteX5" fmla="*/ 188119 w 1583531"/>
                <a:gd name="connsiteY5" fmla="*/ 964407 h 1038225"/>
                <a:gd name="connsiteX6" fmla="*/ 204788 w 1583531"/>
                <a:gd name="connsiteY6" fmla="*/ 997744 h 1038225"/>
                <a:gd name="connsiteX7" fmla="*/ 228600 w 1583531"/>
                <a:gd name="connsiteY7" fmla="*/ 1002507 h 1038225"/>
                <a:gd name="connsiteX8" fmla="*/ 250031 w 1583531"/>
                <a:gd name="connsiteY8" fmla="*/ 990600 h 1038225"/>
                <a:gd name="connsiteX9" fmla="*/ 278606 w 1583531"/>
                <a:gd name="connsiteY9" fmla="*/ 973932 h 1038225"/>
                <a:gd name="connsiteX10" fmla="*/ 300038 w 1583531"/>
                <a:gd name="connsiteY10" fmla="*/ 981075 h 1038225"/>
                <a:gd name="connsiteX11" fmla="*/ 316706 w 1583531"/>
                <a:gd name="connsiteY11" fmla="*/ 1004888 h 1038225"/>
                <a:gd name="connsiteX12" fmla="*/ 326231 w 1583531"/>
                <a:gd name="connsiteY12" fmla="*/ 1023938 h 1038225"/>
                <a:gd name="connsiteX13" fmla="*/ 347663 w 1583531"/>
                <a:gd name="connsiteY13" fmla="*/ 1035844 h 1038225"/>
                <a:gd name="connsiteX14" fmla="*/ 402431 w 1583531"/>
                <a:gd name="connsiteY14" fmla="*/ 1038225 h 1038225"/>
                <a:gd name="connsiteX15" fmla="*/ 407194 w 1583531"/>
                <a:gd name="connsiteY15" fmla="*/ 1014413 h 1038225"/>
                <a:gd name="connsiteX16" fmla="*/ 411956 w 1583531"/>
                <a:gd name="connsiteY16" fmla="*/ 985838 h 1038225"/>
                <a:gd name="connsiteX17" fmla="*/ 428625 w 1583531"/>
                <a:gd name="connsiteY17" fmla="*/ 959644 h 1038225"/>
                <a:gd name="connsiteX18" fmla="*/ 535781 w 1583531"/>
                <a:gd name="connsiteY18" fmla="*/ 912019 h 1038225"/>
                <a:gd name="connsiteX19" fmla="*/ 557213 w 1583531"/>
                <a:gd name="connsiteY19" fmla="*/ 931069 h 1038225"/>
                <a:gd name="connsiteX20" fmla="*/ 566738 w 1583531"/>
                <a:gd name="connsiteY20" fmla="*/ 1004888 h 1038225"/>
                <a:gd name="connsiteX21" fmla="*/ 631031 w 1583531"/>
                <a:gd name="connsiteY21" fmla="*/ 1019175 h 1038225"/>
                <a:gd name="connsiteX22" fmla="*/ 669131 w 1583531"/>
                <a:gd name="connsiteY22" fmla="*/ 1019175 h 1038225"/>
                <a:gd name="connsiteX23" fmla="*/ 700088 w 1583531"/>
                <a:gd name="connsiteY23" fmla="*/ 995363 h 1038225"/>
                <a:gd name="connsiteX24" fmla="*/ 750094 w 1583531"/>
                <a:gd name="connsiteY24" fmla="*/ 978694 h 1038225"/>
                <a:gd name="connsiteX25" fmla="*/ 771525 w 1583531"/>
                <a:gd name="connsiteY25" fmla="*/ 985838 h 1038225"/>
                <a:gd name="connsiteX26" fmla="*/ 812006 w 1583531"/>
                <a:gd name="connsiteY26" fmla="*/ 1028700 h 1038225"/>
                <a:gd name="connsiteX27" fmla="*/ 826294 w 1583531"/>
                <a:gd name="connsiteY27" fmla="*/ 1028700 h 1038225"/>
                <a:gd name="connsiteX28" fmla="*/ 850106 w 1583531"/>
                <a:gd name="connsiteY28" fmla="*/ 992982 h 1038225"/>
                <a:gd name="connsiteX29" fmla="*/ 871538 w 1583531"/>
                <a:gd name="connsiteY29" fmla="*/ 966788 h 1038225"/>
                <a:gd name="connsiteX30" fmla="*/ 902494 w 1583531"/>
                <a:gd name="connsiteY30" fmla="*/ 959644 h 1038225"/>
                <a:gd name="connsiteX31" fmla="*/ 928688 w 1583531"/>
                <a:gd name="connsiteY31" fmla="*/ 964407 h 1038225"/>
                <a:gd name="connsiteX32" fmla="*/ 981075 w 1583531"/>
                <a:gd name="connsiteY32" fmla="*/ 995363 h 1038225"/>
                <a:gd name="connsiteX33" fmla="*/ 1047750 w 1583531"/>
                <a:gd name="connsiteY33" fmla="*/ 995363 h 1038225"/>
                <a:gd name="connsiteX34" fmla="*/ 1100138 w 1583531"/>
                <a:gd name="connsiteY34" fmla="*/ 1012032 h 1038225"/>
                <a:gd name="connsiteX35" fmla="*/ 1202531 w 1583531"/>
                <a:gd name="connsiteY35" fmla="*/ 862013 h 1038225"/>
                <a:gd name="connsiteX36" fmla="*/ 1243013 w 1583531"/>
                <a:gd name="connsiteY36" fmla="*/ 876300 h 1038225"/>
                <a:gd name="connsiteX37" fmla="*/ 1331119 w 1583531"/>
                <a:gd name="connsiteY37" fmla="*/ 752475 h 1038225"/>
                <a:gd name="connsiteX38" fmla="*/ 1269206 w 1583531"/>
                <a:gd name="connsiteY38" fmla="*/ 695325 h 1038225"/>
                <a:gd name="connsiteX39" fmla="*/ 1269206 w 1583531"/>
                <a:gd name="connsiteY39" fmla="*/ 685800 h 1038225"/>
                <a:gd name="connsiteX40" fmla="*/ 1364456 w 1583531"/>
                <a:gd name="connsiteY40" fmla="*/ 683419 h 1038225"/>
                <a:gd name="connsiteX41" fmla="*/ 1407319 w 1583531"/>
                <a:gd name="connsiteY41" fmla="*/ 700088 h 1038225"/>
                <a:gd name="connsiteX42" fmla="*/ 1431131 w 1583531"/>
                <a:gd name="connsiteY42" fmla="*/ 657225 h 1038225"/>
                <a:gd name="connsiteX43" fmla="*/ 1531144 w 1583531"/>
                <a:gd name="connsiteY43" fmla="*/ 623888 h 1038225"/>
                <a:gd name="connsiteX44" fmla="*/ 1578769 w 1583531"/>
                <a:gd name="connsiteY44" fmla="*/ 588169 h 1038225"/>
                <a:gd name="connsiteX45" fmla="*/ 1583531 w 1583531"/>
                <a:gd name="connsiteY45" fmla="*/ 564357 h 1038225"/>
                <a:gd name="connsiteX46" fmla="*/ 1564481 w 1583531"/>
                <a:gd name="connsiteY46" fmla="*/ 557213 h 1038225"/>
                <a:gd name="connsiteX47" fmla="*/ 1547813 w 1583531"/>
                <a:gd name="connsiteY47" fmla="*/ 466725 h 1038225"/>
                <a:gd name="connsiteX48" fmla="*/ 1519238 w 1583531"/>
                <a:gd name="connsiteY48" fmla="*/ 433388 h 1038225"/>
                <a:gd name="connsiteX49" fmla="*/ 1443038 w 1583531"/>
                <a:gd name="connsiteY49" fmla="*/ 426244 h 1038225"/>
                <a:gd name="connsiteX50" fmla="*/ 1431131 w 1583531"/>
                <a:gd name="connsiteY50" fmla="*/ 404813 h 1038225"/>
                <a:gd name="connsiteX51" fmla="*/ 1412081 w 1583531"/>
                <a:gd name="connsiteY51" fmla="*/ 388144 h 1038225"/>
                <a:gd name="connsiteX52" fmla="*/ 1373981 w 1583531"/>
                <a:gd name="connsiteY52" fmla="*/ 385763 h 1038225"/>
                <a:gd name="connsiteX53" fmla="*/ 1323975 w 1583531"/>
                <a:gd name="connsiteY53" fmla="*/ 342900 h 1038225"/>
                <a:gd name="connsiteX54" fmla="*/ 1276350 w 1583531"/>
                <a:gd name="connsiteY54" fmla="*/ 383382 h 1038225"/>
                <a:gd name="connsiteX55" fmla="*/ 1252538 w 1583531"/>
                <a:gd name="connsiteY55" fmla="*/ 383382 h 1038225"/>
                <a:gd name="connsiteX56" fmla="*/ 1219200 w 1583531"/>
                <a:gd name="connsiteY56" fmla="*/ 340519 h 1038225"/>
                <a:gd name="connsiteX57" fmla="*/ 1171575 w 1583531"/>
                <a:gd name="connsiteY57" fmla="*/ 340519 h 1038225"/>
                <a:gd name="connsiteX58" fmla="*/ 1135856 w 1583531"/>
                <a:gd name="connsiteY58" fmla="*/ 311944 h 1038225"/>
                <a:gd name="connsiteX59" fmla="*/ 1095375 w 1583531"/>
                <a:gd name="connsiteY59" fmla="*/ 319088 h 1038225"/>
                <a:gd name="connsiteX60" fmla="*/ 992981 w 1583531"/>
                <a:gd name="connsiteY60" fmla="*/ 309563 h 1038225"/>
                <a:gd name="connsiteX61" fmla="*/ 940594 w 1583531"/>
                <a:gd name="connsiteY61" fmla="*/ 326232 h 1038225"/>
                <a:gd name="connsiteX62" fmla="*/ 919163 w 1583531"/>
                <a:gd name="connsiteY62" fmla="*/ 304800 h 1038225"/>
                <a:gd name="connsiteX63" fmla="*/ 904875 w 1583531"/>
                <a:gd name="connsiteY63" fmla="*/ 302419 h 1038225"/>
                <a:gd name="connsiteX64" fmla="*/ 900113 w 1583531"/>
                <a:gd name="connsiteY64" fmla="*/ 269082 h 1038225"/>
                <a:gd name="connsiteX65" fmla="*/ 895350 w 1583531"/>
                <a:gd name="connsiteY65" fmla="*/ 261938 h 1038225"/>
                <a:gd name="connsiteX66" fmla="*/ 845344 w 1583531"/>
                <a:gd name="connsiteY66" fmla="*/ 297657 h 1038225"/>
                <a:gd name="connsiteX67" fmla="*/ 833438 w 1583531"/>
                <a:gd name="connsiteY67" fmla="*/ 345282 h 1038225"/>
                <a:gd name="connsiteX68" fmla="*/ 850106 w 1583531"/>
                <a:gd name="connsiteY68" fmla="*/ 369094 h 1038225"/>
                <a:gd name="connsiteX69" fmla="*/ 850106 w 1583531"/>
                <a:gd name="connsiteY69" fmla="*/ 438150 h 1038225"/>
                <a:gd name="connsiteX70" fmla="*/ 876300 w 1583531"/>
                <a:gd name="connsiteY70" fmla="*/ 450057 h 1038225"/>
                <a:gd name="connsiteX71" fmla="*/ 881063 w 1583531"/>
                <a:gd name="connsiteY71" fmla="*/ 469107 h 1038225"/>
                <a:gd name="connsiteX72" fmla="*/ 864394 w 1583531"/>
                <a:gd name="connsiteY72" fmla="*/ 495300 h 1038225"/>
                <a:gd name="connsiteX73" fmla="*/ 842963 w 1583531"/>
                <a:gd name="connsiteY73" fmla="*/ 495300 h 1038225"/>
                <a:gd name="connsiteX74" fmla="*/ 821531 w 1583531"/>
                <a:gd name="connsiteY74" fmla="*/ 447675 h 1038225"/>
                <a:gd name="connsiteX75" fmla="*/ 778669 w 1583531"/>
                <a:gd name="connsiteY75" fmla="*/ 433388 h 1038225"/>
                <a:gd name="connsiteX76" fmla="*/ 771525 w 1583531"/>
                <a:gd name="connsiteY76" fmla="*/ 414338 h 1038225"/>
                <a:gd name="connsiteX77" fmla="*/ 807244 w 1583531"/>
                <a:gd name="connsiteY77" fmla="*/ 340519 h 1038225"/>
                <a:gd name="connsiteX78" fmla="*/ 826294 w 1583531"/>
                <a:gd name="connsiteY78" fmla="*/ 269082 h 1038225"/>
                <a:gd name="connsiteX79" fmla="*/ 842963 w 1583531"/>
                <a:gd name="connsiteY79" fmla="*/ 259557 h 1038225"/>
                <a:gd name="connsiteX80" fmla="*/ 883444 w 1583531"/>
                <a:gd name="connsiteY80" fmla="*/ 192882 h 1038225"/>
                <a:gd name="connsiteX81" fmla="*/ 931069 w 1583531"/>
                <a:gd name="connsiteY81" fmla="*/ 171450 h 1038225"/>
                <a:gd name="connsiteX82" fmla="*/ 935831 w 1583531"/>
                <a:gd name="connsiteY82" fmla="*/ 140494 h 1038225"/>
                <a:gd name="connsiteX83" fmla="*/ 950119 w 1583531"/>
                <a:gd name="connsiteY83" fmla="*/ 123825 h 1038225"/>
                <a:gd name="connsiteX84" fmla="*/ 945356 w 1583531"/>
                <a:gd name="connsiteY84" fmla="*/ 83344 h 1038225"/>
                <a:gd name="connsiteX85" fmla="*/ 890588 w 1583531"/>
                <a:gd name="connsiteY85" fmla="*/ 69057 h 1038225"/>
                <a:gd name="connsiteX86" fmla="*/ 864394 w 1583531"/>
                <a:gd name="connsiteY86" fmla="*/ 38100 h 1038225"/>
                <a:gd name="connsiteX87" fmla="*/ 792956 w 1583531"/>
                <a:gd name="connsiteY87" fmla="*/ 33338 h 1038225"/>
                <a:gd name="connsiteX88" fmla="*/ 759619 w 1583531"/>
                <a:gd name="connsiteY88" fmla="*/ 0 h 1038225"/>
                <a:gd name="connsiteX89" fmla="*/ 757238 w 1583531"/>
                <a:gd name="connsiteY89" fmla="*/ 30957 h 1038225"/>
                <a:gd name="connsiteX90" fmla="*/ 745331 w 1583531"/>
                <a:gd name="connsiteY90" fmla="*/ 52388 h 1038225"/>
                <a:gd name="connsiteX91" fmla="*/ 635794 w 1583531"/>
                <a:gd name="connsiteY91" fmla="*/ 114300 h 1038225"/>
                <a:gd name="connsiteX92" fmla="*/ 642938 w 1583531"/>
                <a:gd name="connsiteY92" fmla="*/ 135732 h 1038225"/>
                <a:gd name="connsiteX93" fmla="*/ 561975 w 1583531"/>
                <a:gd name="connsiteY93" fmla="*/ 138113 h 1038225"/>
                <a:gd name="connsiteX94" fmla="*/ 495300 w 1583531"/>
                <a:gd name="connsiteY94" fmla="*/ 185738 h 1038225"/>
                <a:gd name="connsiteX95" fmla="*/ 483394 w 1583531"/>
                <a:gd name="connsiteY95" fmla="*/ 202407 h 1038225"/>
                <a:gd name="connsiteX96" fmla="*/ 485775 w 1583531"/>
                <a:gd name="connsiteY96" fmla="*/ 233363 h 1038225"/>
                <a:gd name="connsiteX97" fmla="*/ 552450 w 1583531"/>
                <a:gd name="connsiteY97" fmla="*/ 257175 h 1038225"/>
                <a:gd name="connsiteX98" fmla="*/ 571500 w 1583531"/>
                <a:gd name="connsiteY98" fmla="*/ 283369 h 1038225"/>
                <a:gd name="connsiteX99" fmla="*/ 597694 w 1583531"/>
                <a:gd name="connsiteY99" fmla="*/ 307182 h 1038225"/>
                <a:gd name="connsiteX100" fmla="*/ 597694 w 1583531"/>
                <a:gd name="connsiteY100" fmla="*/ 321469 h 1038225"/>
                <a:gd name="connsiteX101" fmla="*/ 573881 w 1583531"/>
                <a:gd name="connsiteY101" fmla="*/ 321469 h 1038225"/>
                <a:gd name="connsiteX102" fmla="*/ 566738 w 1583531"/>
                <a:gd name="connsiteY102" fmla="*/ 330994 h 1038225"/>
                <a:gd name="connsiteX103" fmla="*/ 557213 w 1583531"/>
                <a:gd name="connsiteY103" fmla="*/ 400050 h 1038225"/>
                <a:gd name="connsiteX104" fmla="*/ 538163 w 1583531"/>
                <a:gd name="connsiteY104" fmla="*/ 426244 h 1038225"/>
                <a:gd name="connsiteX105" fmla="*/ 523875 w 1583531"/>
                <a:gd name="connsiteY105" fmla="*/ 490538 h 1038225"/>
                <a:gd name="connsiteX106" fmla="*/ 495300 w 1583531"/>
                <a:gd name="connsiteY106" fmla="*/ 500063 h 1038225"/>
                <a:gd name="connsiteX107" fmla="*/ 454819 w 1583531"/>
                <a:gd name="connsiteY107" fmla="*/ 481013 h 1038225"/>
                <a:gd name="connsiteX108" fmla="*/ 428625 w 1583531"/>
                <a:gd name="connsiteY108" fmla="*/ 471488 h 1038225"/>
                <a:gd name="connsiteX109" fmla="*/ 428625 w 1583531"/>
                <a:gd name="connsiteY109" fmla="*/ 471488 h 1038225"/>
                <a:gd name="connsiteX110" fmla="*/ 392906 w 1583531"/>
                <a:gd name="connsiteY110" fmla="*/ 478632 h 1038225"/>
                <a:gd name="connsiteX111" fmla="*/ 388144 w 1583531"/>
                <a:gd name="connsiteY111" fmla="*/ 502444 h 1038225"/>
                <a:gd name="connsiteX112" fmla="*/ 352425 w 1583531"/>
                <a:gd name="connsiteY112" fmla="*/ 507207 h 1038225"/>
                <a:gd name="connsiteX113" fmla="*/ 319088 w 1583531"/>
                <a:gd name="connsiteY113" fmla="*/ 466725 h 1038225"/>
                <a:gd name="connsiteX114" fmla="*/ 316706 w 1583531"/>
                <a:gd name="connsiteY114" fmla="*/ 442913 h 1038225"/>
                <a:gd name="connsiteX115" fmla="*/ 326231 w 1583531"/>
                <a:gd name="connsiteY115" fmla="*/ 407194 h 1038225"/>
                <a:gd name="connsiteX116" fmla="*/ 345281 w 1583531"/>
                <a:gd name="connsiteY116" fmla="*/ 383382 h 1038225"/>
                <a:gd name="connsiteX117" fmla="*/ 359569 w 1583531"/>
                <a:gd name="connsiteY117" fmla="*/ 369094 h 1038225"/>
                <a:gd name="connsiteX118" fmla="*/ 345281 w 1583531"/>
                <a:gd name="connsiteY118" fmla="*/ 357188 h 1038225"/>
                <a:gd name="connsiteX119" fmla="*/ 302419 w 1583531"/>
                <a:gd name="connsiteY119" fmla="*/ 366713 h 1038225"/>
                <a:gd name="connsiteX120" fmla="*/ 266700 w 1583531"/>
                <a:gd name="connsiteY120" fmla="*/ 352425 h 1038225"/>
                <a:gd name="connsiteX121" fmla="*/ 242888 w 1583531"/>
                <a:gd name="connsiteY121" fmla="*/ 342900 h 1038225"/>
                <a:gd name="connsiteX122" fmla="*/ 211931 w 1583531"/>
                <a:gd name="connsiteY122" fmla="*/ 328613 h 1038225"/>
                <a:gd name="connsiteX123" fmla="*/ 154781 w 1583531"/>
                <a:gd name="connsiteY123" fmla="*/ 392907 h 1038225"/>
                <a:gd name="connsiteX124" fmla="*/ 157163 w 1583531"/>
                <a:gd name="connsiteY124" fmla="*/ 435769 h 1038225"/>
                <a:gd name="connsiteX125" fmla="*/ 190500 w 1583531"/>
                <a:gd name="connsiteY125" fmla="*/ 466725 h 1038225"/>
                <a:gd name="connsiteX126" fmla="*/ 169069 w 1583531"/>
                <a:gd name="connsiteY126" fmla="*/ 578644 h 1038225"/>
                <a:gd name="connsiteX127" fmla="*/ 138113 w 1583531"/>
                <a:gd name="connsiteY127" fmla="*/ 604838 h 1038225"/>
                <a:gd name="connsiteX128" fmla="*/ 130969 w 1583531"/>
                <a:gd name="connsiteY128" fmla="*/ 650082 h 1038225"/>
                <a:gd name="connsiteX129" fmla="*/ 85725 w 1583531"/>
                <a:gd name="connsiteY129" fmla="*/ 661988 h 1038225"/>
                <a:gd name="connsiteX130" fmla="*/ 80963 w 1583531"/>
                <a:gd name="connsiteY130" fmla="*/ 688182 h 1038225"/>
                <a:gd name="connsiteX131" fmla="*/ 11906 w 1583531"/>
                <a:gd name="connsiteY131" fmla="*/ 721519 h 1038225"/>
                <a:gd name="connsiteX132" fmla="*/ 0 w 1583531"/>
                <a:gd name="connsiteY132" fmla="*/ 738188 h 1038225"/>
                <a:gd name="connsiteX133" fmla="*/ 16669 w 1583531"/>
                <a:gd name="connsiteY133" fmla="*/ 771525 h 1038225"/>
                <a:gd name="connsiteX134" fmla="*/ 33338 w 1583531"/>
                <a:gd name="connsiteY134" fmla="*/ 840582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</a:cxnLst>
              <a:rect l="l" t="t" r="r" b="b"/>
              <a:pathLst>
                <a:path w="1583531" h="1038225">
                  <a:moveTo>
                    <a:pt x="33338" y="840582"/>
                  </a:moveTo>
                  <a:lnTo>
                    <a:pt x="116681" y="862013"/>
                  </a:lnTo>
                  <a:lnTo>
                    <a:pt x="126206" y="878682"/>
                  </a:lnTo>
                  <a:cubicBezTo>
                    <a:pt x="125412" y="897732"/>
                    <a:pt x="124619" y="916782"/>
                    <a:pt x="123825" y="935832"/>
                  </a:cubicBezTo>
                  <a:lnTo>
                    <a:pt x="130969" y="942975"/>
                  </a:lnTo>
                  <a:lnTo>
                    <a:pt x="188119" y="964407"/>
                  </a:lnTo>
                  <a:lnTo>
                    <a:pt x="204788" y="997744"/>
                  </a:lnTo>
                  <a:lnTo>
                    <a:pt x="228600" y="1002507"/>
                  </a:lnTo>
                  <a:lnTo>
                    <a:pt x="250031" y="990600"/>
                  </a:lnTo>
                  <a:lnTo>
                    <a:pt x="278606" y="973932"/>
                  </a:lnTo>
                  <a:lnTo>
                    <a:pt x="300038" y="981075"/>
                  </a:lnTo>
                  <a:lnTo>
                    <a:pt x="316706" y="1004888"/>
                  </a:lnTo>
                  <a:lnTo>
                    <a:pt x="326231" y="1023938"/>
                  </a:lnTo>
                  <a:lnTo>
                    <a:pt x="347663" y="1035844"/>
                  </a:lnTo>
                  <a:lnTo>
                    <a:pt x="402431" y="1038225"/>
                  </a:lnTo>
                  <a:lnTo>
                    <a:pt x="407194" y="1014413"/>
                  </a:lnTo>
                  <a:lnTo>
                    <a:pt x="411956" y="985838"/>
                  </a:lnTo>
                  <a:lnTo>
                    <a:pt x="428625" y="959644"/>
                  </a:lnTo>
                  <a:lnTo>
                    <a:pt x="535781" y="912019"/>
                  </a:lnTo>
                  <a:lnTo>
                    <a:pt x="557213" y="931069"/>
                  </a:lnTo>
                  <a:lnTo>
                    <a:pt x="566738" y="1004888"/>
                  </a:lnTo>
                  <a:lnTo>
                    <a:pt x="631031" y="1019175"/>
                  </a:lnTo>
                  <a:lnTo>
                    <a:pt x="669131" y="1019175"/>
                  </a:lnTo>
                  <a:lnTo>
                    <a:pt x="700088" y="995363"/>
                  </a:lnTo>
                  <a:lnTo>
                    <a:pt x="750094" y="978694"/>
                  </a:lnTo>
                  <a:lnTo>
                    <a:pt x="771525" y="985838"/>
                  </a:lnTo>
                  <a:lnTo>
                    <a:pt x="812006" y="1028700"/>
                  </a:lnTo>
                  <a:lnTo>
                    <a:pt x="826294" y="1028700"/>
                  </a:lnTo>
                  <a:lnTo>
                    <a:pt x="850106" y="992982"/>
                  </a:lnTo>
                  <a:lnTo>
                    <a:pt x="871538" y="966788"/>
                  </a:lnTo>
                  <a:lnTo>
                    <a:pt x="902494" y="959644"/>
                  </a:lnTo>
                  <a:lnTo>
                    <a:pt x="928688" y="964407"/>
                  </a:lnTo>
                  <a:lnTo>
                    <a:pt x="981075" y="995363"/>
                  </a:lnTo>
                  <a:lnTo>
                    <a:pt x="1047750" y="995363"/>
                  </a:lnTo>
                  <a:lnTo>
                    <a:pt x="1100138" y="1012032"/>
                  </a:lnTo>
                  <a:lnTo>
                    <a:pt x="1202531" y="862013"/>
                  </a:lnTo>
                  <a:lnTo>
                    <a:pt x="1243013" y="876300"/>
                  </a:lnTo>
                  <a:lnTo>
                    <a:pt x="1331119" y="752475"/>
                  </a:lnTo>
                  <a:lnTo>
                    <a:pt x="1269206" y="695325"/>
                  </a:lnTo>
                  <a:lnTo>
                    <a:pt x="1269206" y="685800"/>
                  </a:lnTo>
                  <a:lnTo>
                    <a:pt x="1364456" y="683419"/>
                  </a:lnTo>
                  <a:lnTo>
                    <a:pt x="1407319" y="700088"/>
                  </a:lnTo>
                  <a:lnTo>
                    <a:pt x="1431131" y="657225"/>
                  </a:lnTo>
                  <a:lnTo>
                    <a:pt x="1531144" y="623888"/>
                  </a:lnTo>
                  <a:lnTo>
                    <a:pt x="1578769" y="588169"/>
                  </a:lnTo>
                  <a:lnTo>
                    <a:pt x="1583531" y="564357"/>
                  </a:lnTo>
                  <a:lnTo>
                    <a:pt x="1564481" y="557213"/>
                  </a:lnTo>
                  <a:lnTo>
                    <a:pt x="1547813" y="466725"/>
                  </a:lnTo>
                  <a:lnTo>
                    <a:pt x="1519238" y="433388"/>
                  </a:lnTo>
                  <a:lnTo>
                    <a:pt x="1443038" y="426244"/>
                  </a:lnTo>
                  <a:lnTo>
                    <a:pt x="1431131" y="404813"/>
                  </a:lnTo>
                  <a:lnTo>
                    <a:pt x="1412081" y="388144"/>
                  </a:lnTo>
                  <a:lnTo>
                    <a:pt x="1373981" y="385763"/>
                  </a:lnTo>
                  <a:lnTo>
                    <a:pt x="1323975" y="342900"/>
                  </a:lnTo>
                  <a:lnTo>
                    <a:pt x="1276350" y="383382"/>
                  </a:lnTo>
                  <a:lnTo>
                    <a:pt x="1252538" y="383382"/>
                  </a:lnTo>
                  <a:lnTo>
                    <a:pt x="1219200" y="340519"/>
                  </a:lnTo>
                  <a:lnTo>
                    <a:pt x="1171575" y="340519"/>
                  </a:lnTo>
                  <a:lnTo>
                    <a:pt x="1135856" y="311944"/>
                  </a:lnTo>
                  <a:lnTo>
                    <a:pt x="1095375" y="319088"/>
                  </a:lnTo>
                  <a:lnTo>
                    <a:pt x="992981" y="309563"/>
                  </a:lnTo>
                  <a:lnTo>
                    <a:pt x="940594" y="326232"/>
                  </a:lnTo>
                  <a:lnTo>
                    <a:pt x="919163" y="304800"/>
                  </a:lnTo>
                  <a:lnTo>
                    <a:pt x="904875" y="302419"/>
                  </a:lnTo>
                  <a:lnTo>
                    <a:pt x="900113" y="269082"/>
                  </a:lnTo>
                  <a:lnTo>
                    <a:pt x="895350" y="261938"/>
                  </a:lnTo>
                  <a:lnTo>
                    <a:pt x="845344" y="297657"/>
                  </a:lnTo>
                  <a:lnTo>
                    <a:pt x="833438" y="345282"/>
                  </a:lnTo>
                  <a:lnTo>
                    <a:pt x="850106" y="369094"/>
                  </a:lnTo>
                  <a:lnTo>
                    <a:pt x="850106" y="438150"/>
                  </a:lnTo>
                  <a:lnTo>
                    <a:pt x="876300" y="450057"/>
                  </a:lnTo>
                  <a:lnTo>
                    <a:pt x="881063" y="469107"/>
                  </a:lnTo>
                  <a:lnTo>
                    <a:pt x="864394" y="495300"/>
                  </a:lnTo>
                  <a:lnTo>
                    <a:pt x="842963" y="495300"/>
                  </a:lnTo>
                  <a:lnTo>
                    <a:pt x="821531" y="447675"/>
                  </a:lnTo>
                  <a:lnTo>
                    <a:pt x="778669" y="433388"/>
                  </a:lnTo>
                  <a:lnTo>
                    <a:pt x="771525" y="414338"/>
                  </a:lnTo>
                  <a:lnTo>
                    <a:pt x="807244" y="340519"/>
                  </a:lnTo>
                  <a:lnTo>
                    <a:pt x="826294" y="269082"/>
                  </a:lnTo>
                  <a:lnTo>
                    <a:pt x="842963" y="259557"/>
                  </a:lnTo>
                  <a:lnTo>
                    <a:pt x="883444" y="192882"/>
                  </a:lnTo>
                  <a:lnTo>
                    <a:pt x="931069" y="171450"/>
                  </a:lnTo>
                  <a:lnTo>
                    <a:pt x="935831" y="140494"/>
                  </a:lnTo>
                  <a:lnTo>
                    <a:pt x="950119" y="123825"/>
                  </a:lnTo>
                  <a:lnTo>
                    <a:pt x="945356" y="83344"/>
                  </a:lnTo>
                  <a:lnTo>
                    <a:pt x="890588" y="69057"/>
                  </a:lnTo>
                  <a:lnTo>
                    <a:pt x="864394" y="38100"/>
                  </a:lnTo>
                  <a:lnTo>
                    <a:pt x="792956" y="33338"/>
                  </a:lnTo>
                  <a:lnTo>
                    <a:pt x="759619" y="0"/>
                  </a:lnTo>
                  <a:lnTo>
                    <a:pt x="757238" y="30957"/>
                  </a:lnTo>
                  <a:lnTo>
                    <a:pt x="745331" y="52388"/>
                  </a:lnTo>
                  <a:lnTo>
                    <a:pt x="635794" y="114300"/>
                  </a:lnTo>
                  <a:lnTo>
                    <a:pt x="642938" y="135732"/>
                  </a:lnTo>
                  <a:lnTo>
                    <a:pt x="561975" y="138113"/>
                  </a:lnTo>
                  <a:lnTo>
                    <a:pt x="495300" y="185738"/>
                  </a:lnTo>
                  <a:lnTo>
                    <a:pt x="483394" y="202407"/>
                  </a:lnTo>
                  <a:lnTo>
                    <a:pt x="485775" y="233363"/>
                  </a:lnTo>
                  <a:lnTo>
                    <a:pt x="552450" y="257175"/>
                  </a:lnTo>
                  <a:lnTo>
                    <a:pt x="571500" y="283369"/>
                  </a:lnTo>
                  <a:lnTo>
                    <a:pt x="597694" y="307182"/>
                  </a:lnTo>
                  <a:lnTo>
                    <a:pt x="597694" y="321469"/>
                  </a:lnTo>
                  <a:lnTo>
                    <a:pt x="573881" y="321469"/>
                  </a:lnTo>
                  <a:lnTo>
                    <a:pt x="566738" y="330994"/>
                  </a:lnTo>
                  <a:lnTo>
                    <a:pt x="557213" y="400050"/>
                  </a:lnTo>
                  <a:lnTo>
                    <a:pt x="538163" y="426244"/>
                  </a:lnTo>
                  <a:lnTo>
                    <a:pt x="523875" y="490538"/>
                  </a:lnTo>
                  <a:lnTo>
                    <a:pt x="495300" y="500063"/>
                  </a:lnTo>
                  <a:lnTo>
                    <a:pt x="454819" y="481013"/>
                  </a:lnTo>
                  <a:lnTo>
                    <a:pt x="428625" y="471488"/>
                  </a:lnTo>
                  <a:lnTo>
                    <a:pt x="428625" y="471488"/>
                  </a:lnTo>
                  <a:lnTo>
                    <a:pt x="392906" y="478632"/>
                  </a:lnTo>
                  <a:lnTo>
                    <a:pt x="388144" y="502444"/>
                  </a:lnTo>
                  <a:lnTo>
                    <a:pt x="352425" y="507207"/>
                  </a:lnTo>
                  <a:lnTo>
                    <a:pt x="319088" y="466725"/>
                  </a:lnTo>
                  <a:lnTo>
                    <a:pt x="316706" y="442913"/>
                  </a:lnTo>
                  <a:lnTo>
                    <a:pt x="326231" y="407194"/>
                  </a:lnTo>
                  <a:lnTo>
                    <a:pt x="345281" y="383382"/>
                  </a:lnTo>
                  <a:lnTo>
                    <a:pt x="359569" y="369094"/>
                  </a:lnTo>
                  <a:lnTo>
                    <a:pt x="345281" y="357188"/>
                  </a:lnTo>
                  <a:lnTo>
                    <a:pt x="302419" y="366713"/>
                  </a:lnTo>
                  <a:lnTo>
                    <a:pt x="266700" y="352425"/>
                  </a:lnTo>
                  <a:lnTo>
                    <a:pt x="242888" y="342900"/>
                  </a:lnTo>
                  <a:lnTo>
                    <a:pt x="211931" y="328613"/>
                  </a:lnTo>
                  <a:lnTo>
                    <a:pt x="154781" y="392907"/>
                  </a:lnTo>
                  <a:lnTo>
                    <a:pt x="157163" y="435769"/>
                  </a:lnTo>
                  <a:lnTo>
                    <a:pt x="190500" y="466725"/>
                  </a:lnTo>
                  <a:lnTo>
                    <a:pt x="169069" y="578644"/>
                  </a:lnTo>
                  <a:lnTo>
                    <a:pt x="138113" y="604838"/>
                  </a:lnTo>
                  <a:lnTo>
                    <a:pt x="130969" y="650082"/>
                  </a:lnTo>
                  <a:lnTo>
                    <a:pt x="85725" y="661988"/>
                  </a:lnTo>
                  <a:lnTo>
                    <a:pt x="80963" y="688182"/>
                  </a:lnTo>
                  <a:lnTo>
                    <a:pt x="11906" y="721519"/>
                  </a:lnTo>
                  <a:lnTo>
                    <a:pt x="0" y="738188"/>
                  </a:lnTo>
                  <a:lnTo>
                    <a:pt x="16669" y="771525"/>
                  </a:lnTo>
                  <a:lnTo>
                    <a:pt x="33338" y="84058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0" name="Freeform 99"/>
            <p:cNvSpPr/>
            <p:nvPr/>
          </p:nvSpPr>
          <p:spPr bwMode="gray">
            <a:xfrm>
              <a:off x="5475288" y="3114675"/>
              <a:ext cx="766762" cy="592138"/>
            </a:xfrm>
            <a:custGeom>
              <a:avLst/>
              <a:gdLst>
                <a:gd name="connsiteX0" fmla="*/ 0 w 766763"/>
                <a:gd name="connsiteY0" fmla="*/ 559594 h 592932"/>
                <a:gd name="connsiteX1" fmla="*/ 97631 w 766763"/>
                <a:gd name="connsiteY1" fmla="*/ 564357 h 592932"/>
                <a:gd name="connsiteX2" fmla="*/ 111919 w 766763"/>
                <a:gd name="connsiteY2" fmla="*/ 573882 h 592932"/>
                <a:gd name="connsiteX3" fmla="*/ 123825 w 766763"/>
                <a:gd name="connsiteY3" fmla="*/ 571500 h 592932"/>
                <a:gd name="connsiteX4" fmla="*/ 154781 w 766763"/>
                <a:gd name="connsiteY4" fmla="*/ 592932 h 592932"/>
                <a:gd name="connsiteX5" fmla="*/ 192881 w 766763"/>
                <a:gd name="connsiteY5" fmla="*/ 566738 h 592932"/>
                <a:gd name="connsiteX6" fmla="*/ 192881 w 766763"/>
                <a:gd name="connsiteY6" fmla="*/ 566738 h 592932"/>
                <a:gd name="connsiteX7" fmla="*/ 269081 w 766763"/>
                <a:gd name="connsiteY7" fmla="*/ 588169 h 592932"/>
                <a:gd name="connsiteX8" fmla="*/ 290513 w 766763"/>
                <a:gd name="connsiteY8" fmla="*/ 550069 h 592932"/>
                <a:gd name="connsiteX9" fmla="*/ 350044 w 766763"/>
                <a:gd name="connsiteY9" fmla="*/ 550069 h 592932"/>
                <a:gd name="connsiteX10" fmla="*/ 385763 w 766763"/>
                <a:gd name="connsiteY10" fmla="*/ 523875 h 592932"/>
                <a:gd name="connsiteX11" fmla="*/ 414338 w 766763"/>
                <a:gd name="connsiteY11" fmla="*/ 521494 h 592932"/>
                <a:gd name="connsiteX12" fmla="*/ 464344 w 766763"/>
                <a:gd name="connsiteY12" fmla="*/ 540544 h 592932"/>
                <a:gd name="connsiteX13" fmla="*/ 497681 w 766763"/>
                <a:gd name="connsiteY13" fmla="*/ 561975 h 592932"/>
                <a:gd name="connsiteX14" fmla="*/ 550069 w 766763"/>
                <a:gd name="connsiteY14" fmla="*/ 528638 h 592932"/>
                <a:gd name="connsiteX15" fmla="*/ 590550 w 766763"/>
                <a:gd name="connsiteY15" fmla="*/ 533400 h 592932"/>
                <a:gd name="connsiteX16" fmla="*/ 604838 w 766763"/>
                <a:gd name="connsiteY16" fmla="*/ 464344 h 592932"/>
                <a:gd name="connsiteX17" fmla="*/ 602456 w 766763"/>
                <a:gd name="connsiteY17" fmla="*/ 445294 h 592932"/>
                <a:gd name="connsiteX18" fmla="*/ 688181 w 766763"/>
                <a:gd name="connsiteY18" fmla="*/ 395288 h 592932"/>
                <a:gd name="connsiteX19" fmla="*/ 702469 w 766763"/>
                <a:gd name="connsiteY19" fmla="*/ 381000 h 592932"/>
                <a:gd name="connsiteX20" fmla="*/ 762000 w 766763"/>
                <a:gd name="connsiteY20" fmla="*/ 361950 h 592932"/>
                <a:gd name="connsiteX21" fmla="*/ 762000 w 766763"/>
                <a:gd name="connsiteY21" fmla="*/ 316707 h 592932"/>
                <a:gd name="connsiteX22" fmla="*/ 733425 w 766763"/>
                <a:gd name="connsiteY22" fmla="*/ 307182 h 592932"/>
                <a:gd name="connsiteX23" fmla="*/ 719138 w 766763"/>
                <a:gd name="connsiteY23" fmla="*/ 283369 h 592932"/>
                <a:gd name="connsiteX24" fmla="*/ 726281 w 766763"/>
                <a:gd name="connsiteY24" fmla="*/ 254794 h 592932"/>
                <a:gd name="connsiteX25" fmla="*/ 762000 w 766763"/>
                <a:gd name="connsiteY25" fmla="*/ 245269 h 592932"/>
                <a:gd name="connsiteX26" fmla="*/ 766763 w 766763"/>
                <a:gd name="connsiteY26" fmla="*/ 223838 h 592932"/>
                <a:gd name="connsiteX27" fmla="*/ 754856 w 766763"/>
                <a:gd name="connsiteY27" fmla="*/ 214313 h 592932"/>
                <a:gd name="connsiteX28" fmla="*/ 754856 w 766763"/>
                <a:gd name="connsiteY28" fmla="*/ 183357 h 592932"/>
                <a:gd name="connsiteX29" fmla="*/ 650081 w 766763"/>
                <a:gd name="connsiteY29" fmla="*/ 214313 h 592932"/>
                <a:gd name="connsiteX30" fmla="*/ 631031 w 766763"/>
                <a:gd name="connsiteY30" fmla="*/ 214313 h 592932"/>
                <a:gd name="connsiteX31" fmla="*/ 592931 w 766763"/>
                <a:gd name="connsiteY31" fmla="*/ 180975 h 592932"/>
                <a:gd name="connsiteX32" fmla="*/ 561975 w 766763"/>
                <a:gd name="connsiteY32" fmla="*/ 188119 h 592932"/>
                <a:gd name="connsiteX33" fmla="*/ 540544 w 766763"/>
                <a:gd name="connsiteY33" fmla="*/ 202407 h 592932"/>
                <a:gd name="connsiteX34" fmla="*/ 509588 w 766763"/>
                <a:gd name="connsiteY34" fmla="*/ 195263 h 592932"/>
                <a:gd name="connsiteX35" fmla="*/ 473869 w 766763"/>
                <a:gd name="connsiteY35" fmla="*/ 190500 h 592932"/>
                <a:gd name="connsiteX36" fmla="*/ 414338 w 766763"/>
                <a:gd name="connsiteY36" fmla="*/ 185738 h 592932"/>
                <a:gd name="connsiteX37" fmla="*/ 392906 w 766763"/>
                <a:gd name="connsiteY37" fmla="*/ 154782 h 592932"/>
                <a:gd name="connsiteX38" fmla="*/ 371475 w 766763"/>
                <a:gd name="connsiteY38" fmla="*/ 126207 h 592932"/>
                <a:gd name="connsiteX39" fmla="*/ 342900 w 766763"/>
                <a:gd name="connsiteY39" fmla="*/ 126207 h 592932"/>
                <a:gd name="connsiteX40" fmla="*/ 311944 w 766763"/>
                <a:gd name="connsiteY40" fmla="*/ 142875 h 592932"/>
                <a:gd name="connsiteX41" fmla="*/ 283369 w 766763"/>
                <a:gd name="connsiteY41" fmla="*/ 135732 h 592932"/>
                <a:gd name="connsiteX42" fmla="*/ 259556 w 766763"/>
                <a:gd name="connsiteY42" fmla="*/ 97632 h 592932"/>
                <a:gd name="connsiteX43" fmla="*/ 233363 w 766763"/>
                <a:gd name="connsiteY43" fmla="*/ 76200 h 592932"/>
                <a:gd name="connsiteX44" fmla="*/ 221456 w 766763"/>
                <a:gd name="connsiteY44" fmla="*/ 73819 h 592932"/>
                <a:gd name="connsiteX45" fmla="*/ 180975 w 766763"/>
                <a:gd name="connsiteY45" fmla="*/ 21432 h 592932"/>
                <a:gd name="connsiteX46" fmla="*/ 159544 w 766763"/>
                <a:gd name="connsiteY46" fmla="*/ 0 h 592932"/>
                <a:gd name="connsiteX47" fmla="*/ 107156 w 766763"/>
                <a:gd name="connsiteY47" fmla="*/ 2382 h 592932"/>
                <a:gd name="connsiteX48" fmla="*/ 83344 w 766763"/>
                <a:gd name="connsiteY48" fmla="*/ 42863 h 592932"/>
                <a:gd name="connsiteX49" fmla="*/ 85725 w 766763"/>
                <a:gd name="connsiteY49" fmla="*/ 69057 h 592932"/>
                <a:gd name="connsiteX50" fmla="*/ 104775 w 766763"/>
                <a:gd name="connsiteY50" fmla="*/ 90488 h 592932"/>
                <a:gd name="connsiteX51" fmla="*/ 116681 w 766763"/>
                <a:gd name="connsiteY51" fmla="*/ 102394 h 592932"/>
                <a:gd name="connsiteX52" fmla="*/ 145256 w 766763"/>
                <a:gd name="connsiteY52" fmla="*/ 109538 h 592932"/>
                <a:gd name="connsiteX53" fmla="*/ 161925 w 766763"/>
                <a:gd name="connsiteY53" fmla="*/ 121444 h 592932"/>
                <a:gd name="connsiteX54" fmla="*/ 159544 w 766763"/>
                <a:gd name="connsiteY54" fmla="*/ 138113 h 592932"/>
                <a:gd name="connsiteX55" fmla="*/ 104775 w 766763"/>
                <a:gd name="connsiteY55" fmla="*/ 200025 h 592932"/>
                <a:gd name="connsiteX56" fmla="*/ 107156 w 766763"/>
                <a:gd name="connsiteY56" fmla="*/ 245269 h 592932"/>
                <a:gd name="connsiteX57" fmla="*/ 140494 w 766763"/>
                <a:gd name="connsiteY57" fmla="*/ 300038 h 592932"/>
                <a:gd name="connsiteX58" fmla="*/ 166688 w 766763"/>
                <a:gd name="connsiteY58" fmla="*/ 338138 h 592932"/>
                <a:gd name="connsiteX59" fmla="*/ 133350 w 766763"/>
                <a:gd name="connsiteY59" fmla="*/ 381000 h 592932"/>
                <a:gd name="connsiteX60" fmla="*/ 80963 w 766763"/>
                <a:gd name="connsiteY60" fmla="*/ 359569 h 592932"/>
                <a:gd name="connsiteX61" fmla="*/ 50006 w 766763"/>
                <a:gd name="connsiteY61" fmla="*/ 404813 h 592932"/>
                <a:gd name="connsiteX62" fmla="*/ 19050 w 766763"/>
                <a:gd name="connsiteY62" fmla="*/ 421482 h 592932"/>
                <a:gd name="connsiteX63" fmla="*/ 4763 w 766763"/>
                <a:gd name="connsiteY63" fmla="*/ 457200 h 592932"/>
                <a:gd name="connsiteX64" fmla="*/ 0 w 766763"/>
                <a:gd name="connsiteY64" fmla="*/ 559594 h 592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766763" h="592932">
                  <a:moveTo>
                    <a:pt x="0" y="559594"/>
                  </a:moveTo>
                  <a:lnTo>
                    <a:pt x="97631" y="564357"/>
                  </a:lnTo>
                  <a:lnTo>
                    <a:pt x="111919" y="573882"/>
                  </a:lnTo>
                  <a:lnTo>
                    <a:pt x="123825" y="571500"/>
                  </a:lnTo>
                  <a:lnTo>
                    <a:pt x="154781" y="592932"/>
                  </a:lnTo>
                  <a:lnTo>
                    <a:pt x="192881" y="566738"/>
                  </a:lnTo>
                  <a:lnTo>
                    <a:pt x="192881" y="566738"/>
                  </a:lnTo>
                  <a:lnTo>
                    <a:pt x="269081" y="588169"/>
                  </a:lnTo>
                  <a:lnTo>
                    <a:pt x="290513" y="550069"/>
                  </a:lnTo>
                  <a:lnTo>
                    <a:pt x="350044" y="550069"/>
                  </a:lnTo>
                  <a:lnTo>
                    <a:pt x="385763" y="523875"/>
                  </a:lnTo>
                  <a:lnTo>
                    <a:pt x="414338" y="521494"/>
                  </a:lnTo>
                  <a:lnTo>
                    <a:pt x="464344" y="540544"/>
                  </a:lnTo>
                  <a:lnTo>
                    <a:pt x="497681" y="561975"/>
                  </a:lnTo>
                  <a:lnTo>
                    <a:pt x="550069" y="528638"/>
                  </a:lnTo>
                  <a:lnTo>
                    <a:pt x="590550" y="533400"/>
                  </a:lnTo>
                  <a:lnTo>
                    <a:pt x="604838" y="464344"/>
                  </a:lnTo>
                  <a:lnTo>
                    <a:pt x="602456" y="445294"/>
                  </a:lnTo>
                  <a:lnTo>
                    <a:pt x="688181" y="395288"/>
                  </a:lnTo>
                  <a:lnTo>
                    <a:pt x="702469" y="381000"/>
                  </a:lnTo>
                  <a:lnTo>
                    <a:pt x="762000" y="361950"/>
                  </a:lnTo>
                  <a:lnTo>
                    <a:pt x="762000" y="316707"/>
                  </a:lnTo>
                  <a:lnTo>
                    <a:pt x="733425" y="307182"/>
                  </a:lnTo>
                  <a:lnTo>
                    <a:pt x="719138" y="283369"/>
                  </a:lnTo>
                  <a:lnTo>
                    <a:pt x="726281" y="254794"/>
                  </a:lnTo>
                  <a:lnTo>
                    <a:pt x="762000" y="245269"/>
                  </a:lnTo>
                  <a:lnTo>
                    <a:pt x="766763" y="223838"/>
                  </a:lnTo>
                  <a:lnTo>
                    <a:pt x="754856" y="214313"/>
                  </a:lnTo>
                  <a:lnTo>
                    <a:pt x="754856" y="183357"/>
                  </a:lnTo>
                  <a:lnTo>
                    <a:pt x="650081" y="214313"/>
                  </a:lnTo>
                  <a:lnTo>
                    <a:pt x="631031" y="214313"/>
                  </a:lnTo>
                  <a:lnTo>
                    <a:pt x="592931" y="180975"/>
                  </a:lnTo>
                  <a:lnTo>
                    <a:pt x="561975" y="188119"/>
                  </a:lnTo>
                  <a:lnTo>
                    <a:pt x="540544" y="202407"/>
                  </a:lnTo>
                  <a:lnTo>
                    <a:pt x="509588" y="195263"/>
                  </a:lnTo>
                  <a:lnTo>
                    <a:pt x="473869" y="190500"/>
                  </a:lnTo>
                  <a:lnTo>
                    <a:pt x="414338" y="185738"/>
                  </a:lnTo>
                  <a:lnTo>
                    <a:pt x="392906" y="154782"/>
                  </a:lnTo>
                  <a:lnTo>
                    <a:pt x="371475" y="126207"/>
                  </a:lnTo>
                  <a:lnTo>
                    <a:pt x="342900" y="126207"/>
                  </a:lnTo>
                  <a:lnTo>
                    <a:pt x="311944" y="142875"/>
                  </a:lnTo>
                  <a:lnTo>
                    <a:pt x="283369" y="135732"/>
                  </a:lnTo>
                  <a:lnTo>
                    <a:pt x="259556" y="97632"/>
                  </a:lnTo>
                  <a:lnTo>
                    <a:pt x="233363" y="76200"/>
                  </a:lnTo>
                  <a:lnTo>
                    <a:pt x="221456" y="73819"/>
                  </a:lnTo>
                  <a:lnTo>
                    <a:pt x="180975" y="21432"/>
                  </a:lnTo>
                  <a:lnTo>
                    <a:pt x="159544" y="0"/>
                  </a:lnTo>
                  <a:lnTo>
                    <a:pt x="107156" y="2382"/>
                  </a:lnTo>
                  <a:lnTo>
                    <a:pt x="83344" y="42863"/>
                  </a:lnTo>
                  <a:lnTo>
                    <a:pt x="85725" y="69057"/>
                  </a:lnTo>
                  <a:lnTo>
                    <a:pt x="104775" y="90488"/>
                  </a:lnTo>
                  <a:lnTo>
                    <a:pt x="116681" y="102394"/>
                  </a:lnTo>
                  <a:lnTo>
                    <a:pt x="145256" y="109538"/>
                  </a:lnTo>
                  <a:lnTo>
                    <a:pt x="161925" y="121444"/>
                  </a:lnTo>
                  <a:lnTo>
                    <a:pt x="159544" y="138113"/>
                  </a:lnTo>
                  <a:lnTo>
                    <a:pt x="104775" y="200025"/>
                  </a:lnTo>
                  <a:lnTo>
                    <a:pt x="107156" y="245269"/>
                  </a:lnTo>
                  <a:lnTo>
                    <a:pt x="140494" y="300038"/>
                  </a:lnTo>
                  <a:lnTo>
                    <a:pt x="166688" y="338138"/>
                  </a:lnTo>
                  <a:lnTo>
                    <a:pt x="133350" y="381000"/>
                  </a:lnTo>
                  <a:lnTo>
                    <a:pt x="80963" y="359569"/>
                  </a:lnTo>
                  <a:lnTo>
                    <a:pt x="50006" y="404813"/>
                  </a:lnTo>
                  <a:lnTo>
                    <a:pt x="19050" y="421482"/>
                  </a:lnTo>
                  <a:lnTo>
                    <a:pt x="4763" y="457200"/>
                  </a:lnTo>
                  <a:lnTo>
                    <a:pt x="0" y="559594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2" name="Freeform 101"/>
            <p:cNvSpPr/>
            <p:nvPr/>
          </p:nvSpPr>
          <p:spPr bwMode="gray">
            <a:xfrm>
              <a:off x="6259513" y="3011488"/>
              <a:ext cx="128587" cy="190500"/>
            </a:xfrm>
            <a:custGeom>
              <a:avLst/>
              <a:gdLst>
                <a:gd name="connsiteX0" fmla="*/ 2382 w 128588"/>
                <a:gd name="connsiteY0" fmla="*/ 11906 h 183356"/>
                <a:gd name="connsiteX1" fmla="*/ 16669 w 128588"/>
                <a:gd name="connsiteY1" fmla="*/ 71437 h 183356"/>
                <a:gd name="connsiteX2" fmla="*/ 16669 w 128588"/>
                <a:gd name="connsiteY2" fmla="*/ 95250 h 183356"/>
                <a:gd name="connsiteX3" fmla="*/ 4763 w 128588"/>
                <a:gd name="connsiteY3" fmla="*/ 114300 h 183356"/>
                <a:gd name="connsiteX4" fmla="*/ 0 w 128588"/>
                <a:gd name="connsiteY4" fmla="*/ 169068 h 183356"/>
                <a:gd name="connsiteX5" fmla="*/ 26194 w 128588"/>
                <a:gd name="connsiteY5" fmla="*/ 183356 h 183356"/>
                <a:gd name="connsiteX6" fmla="*/ 61913 w 128588"/>
                <a:gd name="connsiteY6" fmla="*/ 178593 h 183356"/>
                <a:gd name="connsiteX7" fmla="*/ 61913 w 128588"/>
                <a:gd name="connsiteY7" fmla="*/ 178593 h 183356"/>
                <a:gd name="connsiteX8" fmla="*/ 95250 w 128588"/>
                <a:gd name="connsiteY8" fmla="*/ 142875 h 183356"/>
                <a:gd name="connsiteX9" fmla="*/ 128588 w 128588"/>
                <a:gd name="connsiteY9" fmla="*/ 107156 h 183356"/>
                <a:gd name="connsiteX10" fmla="*/ 119063 w 128588"/>
                <a:gd name="connsiteY10" fmla="*/ 85725 h 183356"/>
                <a:gd name="connsiteX11" fmla="*/ 114300 w 128588"/>
                <a:gd name="connsiteY11" fmla="*/ 28575 h 183356"/>
                <a:gd name="connsiteX12" fmla="*/ 88107 w 128588"/>
                <a:gd name="connsiteY12" fmla="*/ 7143 h 183356"/>
                <a:gd name="connsiteX13" fmla="*/ 54769 w 128588"/>
                <a:gd name="connsiteY13" fmla="*/ 0 h 183356"/>
                <a:gd name="connsiteX14" fmla="*/ 2382 w 128588"/>
                <a:gd name="connsiteY14" fmla="*/ 11906 h 183356"/>
                <a:gd name="connsiteX0" fmla="*/ 2382 w 128588"/>
                <a:gd name="connsiteY0" fmla="*/ 11906 h 183356"/>
                <a:gd name="connsiteX1" fmla="*/ 16669 w 128588"/>
                <a:gd name="connsiteY1" fmla="*/ 71437 h 183356"/>
                <a:gd name="connsiteX2" fmla="*/ 16669 w 128588"/>
                <a:gd name="connsiteY2" fmla="*/ 95250 h 183356"/>
                <a:gd name="connsiteX3" fmla="*/ 4763 w 128588"/>
                <a:gd name="connsiteY3" fmla="*/ 114300 h 183356"/>
                <a:gd name="connsiteX4" fmla="*/ 0 w 128588"/>
                <a:gd name="connsiteY4" fmla="*/ 169068 h 183356"/>
                <a:gd name="connsiteX5" fmla="*/ 26194 w 128588"/>
                <a:gd name="connsiteY5" fmla="*/ 183356 h 183356"/>
                <a:gd name="connsiteX6" fmla="*/ 61913 w 128588"/>
                <a:gd name="connsiteY6" fmla="*/ 178593 h 183356"/>
                <a:gd name="connsiteX7" fmla="*/ 61913 w 128588"/>
                <a:gd name="connsiteY7" fmla="*/ 178593 h 183356"/>
                <a:gd name="connsiteX8" fmla="*/ 90488 w 128588"/>
                <a:gd name="connsiteY8" fmla="*/ 171450 h 183356"/>
                <a:gd name="connsiteX9" fmla="*/ 128588 w 128588"/>
                <a:gd name="connsiteY9" fmla="*/ 107156 h 183356"/>
                <a:gd name="connsiteX10" fmla="*/ 119063 w 128588"/>
                <a:gd name="connsiteY10" fmla="*/ 85725 h 183356"/>
                <a:gd name="connsiteX11" fmla="*/ 114300 w 128588"/>
                <a:gd name="connsiteY11" fmla="*/ 28575 h 183356"/>
                <a:gd name="connsiteX12" fmla="*/ 88107 w 128588"/>
                <a:gd name="connsiteY12" fmla="*/ 7143 h 183356"/>
                <a:gd name="connsiteX13" fmla="*/ 54769 w 128588"/>
                <a:gd name="connsiteY13" fmla="*/ 0 h 183356"/>
                <a:gd name="connsiteX14" fmla="*/ 2382 w 128588"/>
                <a:gd name="connsiteY14" fmla="*/ 11906 h 183356"/>
                <a:gd name="connsiteX0" fmla="*/ 2382 w 128588"/>
                <a:gd name="connsiteY0" fmla="*/ 11906 h 188118"/>
                <a:gd name="connsiteX1" fmla="*/ 16669 w 128588"/>
                <a:gd name="connsiteY1" fmla="*/ 71437 h 188118"/>
                <a:gd name="connsiteX2" fmla="*/ 16669 w 128588"/>
                <a:gd name="connsiteY2" fmla="*/ 95250 h 188118"/>
                <a:gd name="connsiteX3" fmla="*/ 4763 w 128588"/>
                <a:gd name="connsiteY3" fmla="*/ 114300 h 188118"/>
                <a:gd name="connsiteX4" fmla="*/ 0 w 128588"/>
                <a:gd name="connsiteY4" fmla="*/ 169068 h 188118"/>
                <a:gd name="connsiteX5" fmla="*/ 26194 w 128588"/>
                <a:gd name="connsiteY5" fmla="*/ 183356 h 188118"/>
                <a:gd name="connsiteX6" fmla="*/ 61913 w 128588"/>
                <a:gd name="connsiteY6" fmla="*/ 178593 h 188118"/>
                <a:gd name="connsiteX7" fmla="*/ 66675 w 128588"/>
                <a:gd name="connsiteY7" fmla="*/ 188118 h 188118"/>
                <a:gd name="connsiteX8" fmla="*/ 90488 w 128588"/>
                <a:gd name="connsiteY8" fmla="*/ 171450 h 188118"/>
                <a:gd name="connsiteX9" fmla="*/ 128588 w 128588"/>
                <a:gd name="connsiteY9" fmla="*/ 107156 h 188118"/>
                <a:gd name="connsiteX10" fmla="*/ 119063 w 128588"/>
                <a:gd name="connsiteY10" fmla="*/ 85725 h 188118"/>
                <a:gd name="connsiteX11" fmla="*/ 114300 w 128588"/>
                <a:gd name="connsiteY11" fmla="*/ 28575 h 188118"/>
                <a:gd name="connsiteX12" fmla="*/ 88107 w 128588"/>
                <a:gd name="connsiteY12" fmla="*/ 7143 h 188118"/>
                <a:gd name="connsiteX13" fmla="*/ 54769 w 128588"/>
                <a:gd name="connsiteY13" fmla="*/ 0 h 188118"/>
                <a:gd name="connsiteX14" fmla="*/ 2382 w 128588"/>
                <a:gd name="connsiteY14" fmla="*/ 11906 h 188118"/>
                <a:gd name="connsiteX0" fmla="*/ 2382 w 128588"/>
                <a:gd name="connsiteY0" fmla="*/ 11906 h 190940"/>
                <a:gd name="connsiteX1" fmla="*/ 16669 w 128588"/>
                <a:gd name="connsiteY1" fmla="*/ 71437 h 190940"/>
                <a:gd name="connsiteX2" fmla="*/ 16669 w 128588"/>
                <a:gd name="connsiteY2" fmla="*/ 95250 h 190940"/>
                <a:gd name="connsiteX3" fmla="*/ 4763 w 128588"/>
                <a:gd name="connsiteY3" fmla="*/ 114300 h 190940"/>
                <a:gd name="connsiteX4" fmla="*/ 0 w 128588"/>
                <a:gd name="connsiteY4" fmla="*/ 169068 h 190940"/>
                <a:gd name="connsiteX5" fmla="*/ 26194 w 128588"/>
                <a:gd name="connsiteY5" fmla="*/ 183356 h 190940"/>
                <a:gd name="connsiteX6" fmla="*/ 57151 w 128588"/>
                <a:gd name="connsiteY6" fmla="*/ 190499 h 190940"/>
                <a:gd name="connsiteX7" fmla="*/ 66675 w 128588"/>
                <a:gd name="connsiteY7" fmla="*/ 188118 h 190940"/>
                <a:gd name="connsiteX8" fmla="*/ 90488 w 128588"/>
                <a:gd name="connsiteY8" fmla="*/ 171450 h 190940"/>
                <a:gd name="connsiteX9" fmla="*/ 128588 w 128588"/>
                <a:gd name="connsiteY9" fmla="*/ 107156 h 190940"/>
                <a:gd name="connsiteX10" fmla="*/ 119063 w 128588"/>
                <a:gd name="connsiteY10" fmla="*/ 85725 h 190940"/>
                <a:gd name="connsiteX11" fmla="*/ 114300 w 128588"/>
                <a:gd name="connsiteY11" fmla="*/ 28575 h 190940"/>
                <a:gd name="connsiteX12" fmla="*/ 88107 w 128588"/>
                <a:gd name="connsiteY12" fmla="*/ 7143 h 190940"/>
                <a:gd name="connsiteX13" fmla="*/ 54769 w 128588"/>
                <a:gd name="connsiteY13" fmla="*/ 0 h 190940"/>
                <a:gd name="connsiteX14" fmla="*/ 2382 w 128588"/>
                <a:gd name="connsiteY14" fmla="*/ 11906 h 190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8588" h="190940">
                  <a:moveTo>
                    <a:pt x="2382" y="11906"/>
                  </a:moveTo>
                  <a:lnTo>
                    <a:pt x="16669" y="71437"/>
                  </a:lnTo>
                  <a:lnTo>
                    <a:pt x="16669" y="95250"/>
                  </a:lnTo>
                  <a:lnTo>
                    <a:pt x="4763" y="114300"/>
                  </a:lnTo>
                  <a:lnTo>
                    <a:pt x="0" y="169068"/>
                  </a:lnTo>
                  <a:lnTo>
                    <a:pt x="26194" y="183356"/>
                  </a:lnTo>
                  <a:cubicBezTo>
                    <a:pt x="38100" y="181768"/>
                    <a:pt x="50404" y="189705"/>
                    <a:pt x="57151" y="190499"/>
                  </a:cubicBezTo>
                  <a:cubicBezTo>
                    <a:pt x="63898" y="191293"/>
                    <a:pt x="61119" y="191293"/>
                    <a:pt x="66675" y="188118"/>
                  </a:cubicBezTo>
                  <a:cubicBezTo>
                    <a:pt x="72231" y="184943"/>
                    <a:pt x="80169" y="184944"/>
                    <a:pt x="90488" y="171450"/>
                  </a:cubicBezTo>
                  <a:cubicBezTo>
                    <a:pt x="100807" y="157956"/>
                    <a:pt x="115888" y="128587"/>
                    <a:pt x="128588" y="107156"/>
                  </a:cubicBezTo>
                  <a:lnTo>
                    <a:pt x="119063" y="85725"/>
                  </a:lnTo>
                  <a:lnTo>
                    <a:pt x="114300" y="28575"/>
                  </a:lnTo>
                  <a:lnTo>
                    <a:pt x="88107" y="7143"/>
                  </a:lnTo>
                  <a:lnTo>
                    <a:pt x="54769" y="0"/>
                  </a:lnTo>
                  <a:lnTo>
                    <a:pt x="2382" y="11906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3" name="Freeform 102"/>
            <p:cNvSpPr/>
            <p:nvPr/>
          </p:nvSpPr>
          <p:spPr bwMode="gray">
            <a:xfrm>
              <a:off x="5849938" y="3114675"/>
              <a:ext cx="763587" cy="1087438"/>
            </a:xfrm>
            <a:custGeom>
              <a:avLst/>
              <a:gdLst>
                <a:gd name="connsiteX0" fmla="*/ 319088 w 764382"/>
                <a:gd name="connsiteY0" fmla="*/ 392907 h 1088232"/>
                <a:gd name="connsiteX1" fmla="*/ 350044 w 764382"/>
                <a:gd name="connsiteY1" fmla="*/ 466725 h 1088232"/>
                <a:gd name="connsiteX2" fmla="*/ 340519 w 764382"/>
                <a:gd name="connsiteY2" fmla="*/ 509588 h 1088232"/>
                <a:gd name="connsiteX3" fmla="*/ 333375 w 764382"/>
                <a:gd name="connsiteY3" fmla="*/ 559594 h 1088232"/>
                <a:gd name="connsiteX4" fmla="*/ 247650 w 764382"/>
                <a:gd name="connsiteY4" fmla="*/ 633413 h 1088232"/>
                <a:gd name="connsiteX5" fmla="*/ 238125 w 764382"/>
                <a:gd name="connsiteY5" fmla="*/ 690563 h 1088232"/>
                <a:gd name="connsiteX6" fmla="*/ 135732 w 764382"/>
                <a:gd name="connsiteY6" fmla="*/ 711994 h 1088232"/>
                <a:gd name="connsiteX7" fmla="*/ 116682 w 764382"/>
                <a:gd name="connsiteY7" fmla="*/ 738188 h 1088232"/>
                <a:gd name="connsiteX8" fmla="*/ 30957 w 764382"/>
                <a:gd name="connsiteY8" fmla="*/ 707232 h 1088232"/>
                <a:gd name="connsiteX9" fmla="*/ 16669 w 764382"/>
                <a:gd name="connsiteY9" fmla="*/ 707232 h 1088232"/>
                <a:gd name="connsiteX10" fmla="*/ 7144 w 764382"/>
                <a:gd name="connsiteY10" fmla="*/ 735807 h 1088232"/>
                <a:gd name="connsiteX11" fmla="*/ 0 w 764382"/>
                <a:gd name="connsiteY11" fmla="*/ 752475 h 1088232"/>
                <a:gd name="connsiteX12" fmla="*/ 26194 w 764382"/>
                <a:gd name="connsiteY12" fmla="*/ 781050 h 1088232"/>
                <a:gd name="connsiteX13" fmla="*/ 45244 w 764382"/>
                <a:gd name="connsiteY13" fmla="*/ 778669 h 1088232"/>
                <a:gd name="connsiteX14" fmla="*/ 52388 w 764382"/>
                <a:gd name="connsiteY14" fmla="*/ 819150 h 1088232"/>
                <a:gd name="connsiteX15" fmla="*/ 66675 w 764382"/>
                <a:gd name="connsiteY15" fmla="*/ 840582 h 1088232"/>
                <a:gd name="connsiteX16" fmla="*/ 92869 w 764382"/>
                <a:gd name="connsiteY16" fmla="*/ 831057 h 1088232"/>
                <a:gd name="connsiteX17" fmla="*/ 109538 w 764382"/>
                <a:gd name="connsiteY17" fmla="*/ 819150 h 1088232"/>
                <a:gd name="connsiteX18" fmla="*/ 133350 w 764382"/>
                <a:gd name="connsiteY18" fmla="*/ 819150 h 1088232"/>
                <a:gd name="connsiteX19" fmla="*/ 142875 w 764382"/>
                <a:gd name="connsiteY19" fmla="*/ 912019 h 1088232"/>
                <a:gd name="connsiteX20" fmla="*/ 171450 w 764382"/>
                <a:gd name="connsiteY20" fmla="*/ 933450 h 1088232"/>
                <a:gd name="connsiteX21" fmla="*/ 180975 w 764382"/>
                <a:gd name="connsiteY21" fmla="*/ 966788 h 1088232"/>
                <a:gd name="connsiteX22" fmla="*/ 221457 w 764382"/>
                <a:gd name="connsiteY22" fmla="*/ 992982 h 1088232"/>
                <a:gd name="connsiteX23" fmla="*/ 254794 w 764382"/>
                <a:gd name="connsiteY23" fmla="*/ 1035844 h 1088232"/>
                <a:gd name="connsiteX24" fmla="*/ 280988 w 764382"/>
                <a:gd name="connsiteY24" fmla="*/ 1054894 h 1088232"/>
                <a:gd name="connsiteX25" fmla="*/ 307182 w 764382"/>
                <a:gd name="connsiteY25" fmla="*/ 1081088 h 1088232"/>
                <a:gd name="connsiteX26" fmla="*/ 319088 w 764382"/>
                <a:gd name="connsiteY26" fmla="*/ 1088232 h 1088232"/>
                <a:gd name="connsiteX27" fmla="*/ 347663 w 764382"/>
                <a:gd name="connsiteY27" fmla="*/ 1076325 h 1088232"/>
                <a:gd name="connsiteX28" fmla="*/ 357188 w 764382"/>
                <a:gd name="connsiteY28" fmla="*/ 1050132 h 1088232"/>
                <a:gd name="connsiteX29" fmla="*/ 392907 w 764382"/>
                <a:gd name="connsiteY29" fmla="*/ 1033463 h 1088232"/>
                <a:gd name="connsiteX30" fmla="*/ 414338 w 764382"/>
                <a:gd name="connsiteY30" fmla="*/ 1033463 h 1088232"/>
                <a:gd name="connsiteX31" fmla="*/ 438150 w 764382"/>
                <a:gd name="connsiteY31" fmla="*/ 1045369 h 1088232"/>
                <a:gd name="connsiteX32" fmla="*/ 461963 w 764382"/>
                <a:gd name="connsiteY32" fmla="*/ 1073944 h 1088232"/>
                <a:gd name="connsiteX33" fmla="*/ 461963 w 764382"/>
                <a:gd name="connsiteY33" fmla="*/ 1073944 h 1088232"/>
                <a:gd name="connsiteX34" fmla="*/ 511969 w 764382"/>
                <a:gd name="connsiteY34" fmla="*/ 1033463 h 1088232"/>
                <a:gd name="connsiteX35" fmla="*/ 547688 w 764382"/>
                <a:gd name="connsiteY35" fmla="*/ 1033463 h 1088232"/>
                <a:gd name="connsiteX36" fmla="*/ 585788 w 764382"/>
                <a:gd name="connsiteY36" fmla="*/ 1012032 h 1088232"/>
                <a:gd name="connsiteX37" fmla="*/ 583407 w 764382"/>
                <a:gd name="connsiteY37" fmla="*/ 964407 h 1088232"/>
                <a:gd name="connsiteX38" fmla="*/ 578644 w 764382"/>
                <a:gd name="connsiteY38" fmla="*/ 947738 h 1088232"/>
                <a:gd name="connsiteX39" fmla="*/ 583407 w 764382"/>
                <a:gd name="connsiteY39" fmla="*/ 902494 h 1088232"/>
                <a:gd name="connsiteX40" fmla="*/ 581025 w 764382"/>
                <a:gd name="connsiteY40" fmla="*/ 842963 h 1088232"/>
                <a:gd name="connsiteX41" fmla="*/ 573882 w 764382"/>
                <a:gd name="connsiteY41" fmla="*/ 812007 h 1088232"/>
                <a:gd name="connsiteX42" fmla="*/ 542925 w 764382"/>
                <a:gd name="connsiteY42" fmla="*/ 778669 h 1088232"/>
                <a:gd name="connsiteX43" fmla="*/ 526257 w 764382"/>
                <a:gd name="connsiteY43" fmla="*/ 762000 h 1088232"/>
                <a:gd name="connsiteX44" fmla="*/ 531019 w 764382"/>
                <a:gd name="connsiteY44" fmla="*/ 742950 h 1088232"/>
                <a:gd name="connsiteX45" fmla="*/ 526257 w 764382"/>
                <a:gd name="connsiteY45" fmla="*/ 726282 h 1088232"/>
                <a:gd name="connsiteX46" fmla="*/ 519113 w 764382"/>
                <a:gd name="connsiteY46" fmla="*/ 700088 h 1088232"/>
                <a:gd name="connsiteX47" fmla="*/ 531019 w 764382"/>
                <a:gd name="connsiteY47" fmla="*/ 673894 h 1088232"/>
                <a:gd name="connsiteX48" fmla="*/ 542925 w 764382"/>
                <a:gd name="connsiteY48" fmla="*/ 659607 h 1088232"/>
                <a:gd name="connsiteX49" fmla="*/ 528638 w 764382"/>
                <a:gd name="connsiteY49" fmla="*/ 640557 h 1088232"/>
                <a:gd name="connsiteX50" fmla="*/ 519113 w 764382"/>
                <a:gd name="connsiteY50" fmla="*/ 616744 h 1088232"/>
                <a:gd name="connsiteX51" fmla="*/ 502444 w 764382"/>
                <a:gd name="connsiteY51" fmla="*/ 611982 h 1088232"/>
                <a:gd name="connsiteX52" fmla="*/ 488157 w 764382"/>
                <a:gd name="connsiteY52" fmla="*/ 604838 h 1088232"/>
                <a:gd name="connsiteX53" fmla="*/ 481013 w 764382"/>
                <a:gd name="connsiteY53" fmla="*/ 607219 h 1088232"/>
                <a:gd name="connsiteX54" fmla="*/ 464344 w 764382"/>
                <a:gd name="connsiteY54" fmla="*/ 557213 h 1088232"/>
                <a:gd name="connsiteX55" fmla="*/ 450057 w 764382"/>
                <a:gd name="connsiteY55" fmla="*/ 540544 h 1088232"/>
                <a:gd name="connsiteX56" fmla="*/ 445294 w 764382"/>
                <a:gd name="connsiteY56" fmla="*/ 492919 h 1088232"/>
                <a:gd name="connsiteX57" fmla="*/ 464344 w 764382"/>
                <a:gd name="connsiteY57" fmla="*/ 473869 h 1088232"/>
                <a:gd name="connsiteX58" fmla="*/ 476250 w 764382"/>
                <a:gd name="connsiteY58" fmla="*/ 438150 h 1088232"/>
                <a:gd name="connsiteX59" fmla="*/ 528638 w 764382"/>
                <a:gd name="connsiteY59" fmla="*/ 428625 h 1088232"/>
                <a:gd name="connsiteX60" fmla="*/ 557213 w 764382"/>
                <a:gd name="connsiteY60" fmla="*/ 426244 h 1088232"/>
                <a:gd name="connsiteX61" fmla="*/ 559594 w 764382"/>
                <a:gd name="connsiteY61" fmla="*/ 395288 h 1088232"/>
                <a:gd name="connsiteX62" fmla="*/ 540544 w 764382"/>
                <a:gd name="connsiteY62" fmla="*/ 364332 h 1088232"/>
                <a:gd name="connsiteX63" fmla="*/ 521494 w 764382"/>
                <a:gd name="connsiteY63" fmla="*/ 364332 h 1088232"/>
                <a:gd name="connsiteX64" fmla="*/ 497682 w 764382"/>
                <a:gd name="connsiteY64" fmla="*/ 335757 h 1088232"/>
                <a:gd name="connsiteX65" fmla="*/ 461963 w 764382"/>
                <a:gd name="connsiteY65" fmla="*/ 323850 h 1088232"/>
                <a:gd name="connsiteX66" fmla="*/ 433388 w 764382"/>
                <a:gd name="connsiteY66" fmla="*/ 319088 h 1088232"/>
                <a:gd name="connsiteX67" fmla="*/ 445294 w 764382"/>
                <a:gd name="connsiteY67" fmla="*/ 278607 h 1088232"/>
                <a:gd name="connsiteX68" fmla="*/ 442913 w 764382"/>
                <a:gd name="connsiteY68" fmla="*/ 250032 h 1088232"/>
                <a:gd name="connsiteX69" fmla="*/ 457200 w 764382"/>
                <a:gd name="connsiteY69" fmla="*/ 202407 h 1088232"/>
                <a:gd name="connsiteX70" fmla="*/ 500063 w 764382"/>
                <a:gd name="connsiteY70" fmla="*/ 200025 h 1088232"/>
                <a:gd name="connsiteX71" fmla="*/ 531019 w 764382"/>
                <a:gd name="connsiteY71" fmla="*/ 216694 h 1088232"/>
                <a:gd name="connsiteX72" fmla="*/ 578644 w 764382"/>
                <a:gd name="connsiteY72" fmla="*/ 233363 h 1088232"/>
                <a:gd name="connsiteX73" fmla="*/ 604838 w 764382"/>
                <a:gd name="connsiteY73" fmla="*/ 252413 h 1088232"/>
                <a:gd name="connsiteX74" fmla="*/ 614363 w 764382"/>
                <a:gd name="connsiteY74" fmla="*/ 271463 h 1088232"/>
                <a:gd name="connsiteX75" fmla="*/ 626269 w 764382"/>
                <a:gd name="connsiteY75" fmla="*/ 280988 h 1088232"/>
                <a:gd name="connsiteX76" fmla="*/ 650082 w 764382"/>
                <a:gd name="connsiteY76" fmla="*/ 271463 h 1088232"/>
                <a:gd name="connsiteX77" fmla="*/ 671513 w 764382"/>
                <a:gd name="connsiteY77" fmla="*/ 259557 h 1088232"/>
                <a:gd name="connsiteX78" fmla="*/ 683419 w 764382"/>
                <a:gd name="connsiteY78" fmla="*/ 230982 h 1088232"/>
                <a:gd name="connsiteX79" fmla="*/ 697707 w 764382"/>
                <a:gd name="connsiteY79" fmla="*/ 204788 h 1088232"/>
                <a:gd name="connsiteX80" fmla="*/ 716757 w 764382"/>
                <a:gd name="connsiteY80" fmla="*/ 166688 h 1088232"/>
                <a:gd name="connsiteX81" fmla="*/ 719138 w 764382"/>
                <a:gd name="connsiteY81" fmla="*/ 150019 h 1088232"/>
                <a:gd name="connsiteX82" fmla="*/ 750094 w 764382"/>
                <a:gd name="connsiteY82" fmla="*/ 140494 h 1088232"/>
                <a:gd name="connsiteX83" fmla="*/ 764382 w 764382"/>
                <a:gd name="connsiteY83" fmla="*/ 119063 h 1088232"/>
                <a:gd name="connsiteX84" fmla="*/ 759619 w 764382"/>
                <a:gd name="connsiteY84" fmla="*/ 102394 h 1088232"/>
                <a:gd name="connsiteX85" fmla="*/ 728663 w 764382"/>
                <a:gd name="connsiteY85" fmla="*/ 100013 h 1088232"/>
                <a:gd name="connsiteX86" fmla="*/ 704850 w 764382"/>
                <a:gd name="connsiteY86" fmla="*/ 107157 h 1088232"/>
                <a:gd name="connsiteX87" fmla="*/ 695325 w 764382"/>
                <a:gd name="connsiteY87" fmla="*/ 126207 h 1088232"/>
                <a:gd name="connsiteX88" fmla="*/ 661988 w 764382"/>
                <a:gd name="connsiteY88" fmla="*/ 121444 h 1088232"/>
                <a:gd name="connsiteX89" fmla="*/ 633413 w 764382"/>
                <a:gd name="connsiteY89" fmla="*/ 114300 h 1088232"/>
                <a:gd name="connsiteX90" fmla="*/ 602457 w 764382"/>
                <a:gd name="connsiteY90" fmla="*/ 102394 h 1088232"/>
                <a:gd name="connsiteX91" fmla="*/ 581025 w 764382"/>
                <a:gd name="connsiteY91" fmla="*/ 83344 h 1088232"/>
                <a:gd name="connsiteX92" fmla="*/ 569119 w 764382"/>
                <a:gd name="connsiteY92" fmla="*/ 50007 h 1088232"/>
                <a:gd name="connsiteX93" fmla="*/ 559594 w 764382"/>
                <a:gd name="connsiteY93" fmla="*/ 16669 h 1088232"/>
                <a:gd name="connsiteX94" fmla="*/ 550069 w 764382"/>
                <a:gd name="connsiteY94" fmla="*/ 0 h 1088232"/>
                <a:gd name="connsiteX95" fmla="*/ 535782 w 764382"/>
                <a:gd name="connsiteY95" fmla="*/ 9525 h 1088232"/>
                <a:gd name="connsiteX96" fmla="*/ 481013 w 764382"/>
                <a:gd name="connsiteY96" fmla="*/ 83344 h 1088232"/>
                <a:gd name="connsiteX97" fmla="*/ 433388 w 764382"/>
                <a:gd name="connsiteY97" fmla="*/ 80963 h 1088232"/>
                <a:gd name="connsiteX98" fmla="*/ 414338 w 764382"/>
                <a:gd name="connsiteY98" fmla="*/ 71438 h 1088232"/>
                <a:gd name="connsiteX99" fmla="*/ 404813 w 764382"/>
                <a:gd name="connsiteY99" fmla="*/ 61913 h 1088232"/>
                <a:gd name="connsiteX100" fmla="*/ 411957 w 764382"/>
                <a:gd name="connsiteY100" fmla="*/ 107157 h 1088232"/>
                <a:gd name="connsiteX101" fmla="*/ 421482 w 764382"/>
                <a:gd name="connsiteY101" fmla="*/ 130969 h 1088232"/>
                <a:gd name="connsiteX102" fmla="*/ 421482 w 764382"/>
                <a:gd name="connsiteY102" fmla="*/ 159544 h 1088232"/>
                <a:gd name="connsiteX103" fmla="*/ 411957 w 764382"/>
                <a:gd name="connsiteY103" fmla="*/ 180975 h 1088232"/>
                <a:gd name="connsiteX104" fmla="*/ 383382 w 764382"/>
                <a:gd name="connsiteY104" fmla="*/ 192882 h 1088232"/>
                <a:gd name="connsiteX105" fmla="*/ 388144 w 764382"/>
                <a:gd name="connsiteY105" fmla="*/ 221457 h 1088232"/>
                <a:gd name="connsiteX106" fmla="*/ 385763 w 764382"/>
                <a:gd name="connsiteY106" fmla="*/ 238125 h 1088232"/>
                <a:gd name="connsiteX107" fmla="*/ 376238 w 764382"/>
                <a:gd name="connsiteY107" fmla="*/ 254794 h 1088232"/>
                <a:gd name="connsiteX108" fmla="*/ 350044 w 764382"/>
                <a:gd name="connsiteY108" fmla="*/ 264319 h 1088232"/>
                <a:gd name="connsiteX109" fmla="*/ 347663 w 764382"/>
                <a:gd name="connsiteY109" fmla="*/ 292894 h 1088232"/>
                <a:gd name="connsiteX110" fmla="*/ 347663 w 764382"/>
                <a:gd name="connsiteY110" fmla="*/ 292894 h 1088232"/>
                <a:gd name="connsiteX111" fmla="*/ 385763 w 764382"/>
                <a:gd name="connsiteY111" fmla="*/ 314325 h 1088232"/>
                <a:gd name="connsiteX112" fmla="*/ 385763 w 764382"/>
                <a:gd name="connsiteY112" fmla="*/ 359569 h 1088232"/>
                <a:gd name="connsiteX113" fmla="*/ 319088 w 764382"/>
                <a:gd name="connsiteY113" fmla="*/ 392907 h 108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764382" h="1088232">
                  <a:moveTo>
                    <a:pt x="319088" y="392907"/>
                  </a:moveTo>
                  <a:lnTo>
                    <a:pt x="350044" y="466725"/>
                  </a:lnTo>
                  <a:lnTo>
                    <a:pt x="340519" y="509588"/>
                  </a:lnTo>
                  <a:lnTo>
                    <a:pt x="333375" y="559594"/>
                  </a:lnTo>
                  <a:lnTo>
                    <a:pt x="247650" y="633413"/>
                  </a:lnTo>
                  <a:lnTo>
                    <a:pt x="238125" y="690563"/>
                  </a:lnTo>
                  <a:lnTo>
                    <a:pt x="135732" y="711994"/>
                  </a:lnTo>
                  <a:lnTo>
                    <a:pt x="116682" y="738188"/>
                  </a:lnTo>
                  <a:lnTo>
                    <a:pt x="30957" y="707232"/>
                  </a:lnTo>
                  <a:lnTo>
                    <a:pt x="16669" y="707232"/>
                  </a:lnTo>
                  <a:lnTo>
                    <a:pt x="7144" y="735807"/>
                  </a:lnTo>
                  <a:lnTo>
                    <a:pt x="0" y="752475"/>
                  </a:lnTo>
                  <a:lnTo>
                    <a:pt x="26194" y="781050"/>
                  </a:lnTo>
                  <a:lnTo>
                    <a:pt x="45244" y="778669"/>
                  </a:lnTo>
                  <a:lnTo>
                    <a:pt x="52388" y="819150"/>
                  </a:lnTo>
                  <a:lnTo>
                    <a:pt x="66675" y="840582"/>
                  </a:lnTo>
                  <a:lnTo>
                    <a:pt x="92869" y="831057"/>
                  </a:lnTo>
                  <a:lnTo>
                    <a:pt x="109538" y="819150"/>
                  </a:lnTo>
                  <a:lnTo>
                    <a:pt x="133350" y="819150"/>
                  </a:lnTo>
                  <a:lnTo>
                    <a:pt x="142875" y="912019"/>
                  </a:lnTo>
                  <a:lnTo>
                    <a:pt x="171450" y="933450"/>
                  </a:lnTo>
                  <a:lnTo>
                    <a:pt x="180975" y="966788"/>
                  </a:lnTo>
                  <a:lnTo>
                    <a:pt x="221457" y="992982"/>
                  </a:lnTo>
                  <a:lnTo>
                    <a:pt x="254794" y="1035844"/>
                  </a:lnTo>
                  <a:lnTo>
                    <a:pt x="280988" y="1054894"/>
                  </a:lnTo>
                  <a:lnTo>
                    <a:pt x="307182" y="1081088"/>
                  </a:lnTo>
                  <a:lnTo>
                    <a:pt x="319088" y="1088232"/>
                  </a:lnTo>
                  <a:lnTo>
                    <a:pt x="347663" y="1076325"/>
                  </a:lnTo>
                  <a:lnTo>
                    <a:pt x="357188" y="1050132"/>
                  </a:lnTo>
                  <a:lnTo>
                    <a:pt x="392907" y="1033463"/>
                  </a:lnTo>
                  <a:lnTo>
                    <a:pt x="414338" y="1033463"/>
                  </a:lnTo>
                  <a:lnTo>
                    <a:pt x="438150" y="1045369"/>
                  </a:lnTo>
                  <a:lnTo>
                    <a:pt x="461963" y="1073944"/>
                  </a:lnTo>
                  <a:lnTo>
                    <a:pt x="461963" y="1073944"/>
                  </a:lnTo>
                  <a:lnTo>
                    <a:pt x="511969" y="1033463"/>
                  </a:lnTo>
                  <a:lnTo>
                    <a:pt x="547688" y="1033463"/>
                  </a:lnTo>
                  <a:lnTo>
                    <a:pt x="585788" y="1012032"/>
                  </a:lnTo>
                  <a:lnTo>
                    <a:pt x="583407" y="964407"/>
                  </a:lnTo>
                  <a:lnTo>
                    <a:pt x="578644" y="947738"/>
                  </a:lnTo>
                  <a:lnTo>
                    <a:pt x="583407" y="902494"/>
                  </a:lnTo>
                  <a:lnTo>
                    <a:pt x="581025" y="842963"/>
                  </a:lnTo>
                  <a:lnTo>
                    <a:pt x="573882" y="812007"/>
                  </a:lnTo>
                  <a:lnTo>
                    <a:pt x="542925" y="778669"/>
                  </a:lnTo>
                  <a:lnTo>
                    <a:pt x="526257" y="762000"/>
                  </a:lnTo>
                  <a:lnTo>
                    <a:pt x="531019" y="742950"/>
                  </a:lnTo>
                  <a:lnTo>
                    <a:pt x="526257" y="726282"/>
                  </a:lnTo>
                  <a:lnTo>
                    <a:pt x="519113" y="700088"/>
                  </a:lnTo>
                  <a:lnTo>
                    <a:pt x="531019" y="673894"/>
                  </a:lnTo>
                  <a:lnTo>
                    <a:pt x="542925" y="659607"/>
                  </a:lnTo>
                  <a:lnTo>
                    <a:pt x="528638" y="640557"/>
                  </a:lnTo>
                  <a:lnTo>
                    <a:pt x="519113" y="616744"/>
                  </a:lnTo>
                  <a:lnTo>
                    <a:pt x="502444" y="611982"/>
                  </a:lnTo>
                  <a:lnTo>
                    <a:pt x="488157" y="604838"/>
                  </a:lnTo>
                  <a:lnTo>
                    <a:pt x="481013" y="607219"/>
                  </a:lnTo>
                  <a:lnTo>
                    <a:pt x="464344" y="557213"/>
                  </a:lnTo>
                  <a:lnTo>
                    <a:pt x="450057" y="540544"/>
                  </a:lnTo>
                  <a:lnTo>
                    <a:pt x="445294" y="492919"/>
                  </a:lnTo>
                  <a:lnTo>
                    <a:pt x="464344" y="473869"/>
                  </a:lnTo>
                  <a:lnTo>
                    <a:pt x="476250" y="438150"/>
                  </a:lnTo>
                  <a:lnTo>
                    <a:pt x="528638" y="428625"/>
                  </a:lnTo>
                  <a:lnTo>
                    <a:pt x="557213" y="426244"/>
                  </a:lnTo>
                  <a:lnTo>
                    <a:pt x="559594" y="395288"/>
                  </a:lnTo>
                  <a:lnTo>
                    <a:pt x="540544" y="364332"/>
                  </a:lnTo>
                  <a:lnTo>
                    <a:pt x="521494" y="364332"/>
                  </a:lnTo>
                  <a:lnTo>
                    <a:pt x="497682" y="335757"/>
                  </a:lnTo>
                  <a:lnTo>
                    <a:pt x="461963" y="323850"/>
                  </a:lnTo>
                  <a:lnTo>
                    <a:pt x="433388" y="319088"/>
                  </a:lnTo>
                  <a:lnTo>
                    <a:pt x="445294" y="278607"/>
                  </a:lnTo>
                  <a:lnTo>
                    <a:pt x="442913" y="250032"/>
                  </a:lnTo>
                  <a:lnTo>
                    <a:pt x="457200" y="202407"/>
                  </a:lnTo>
                  <a:lnTo>
                    <a:pt x="500063" y="200025"/>
                  </a:lnTo>
                  <a:lnTo>
                    <a:pt x="531019" y="216694"/>
                  </a:lnTo>
                  <a:lnTo>
                    <a:pt x="578644" y="233363"/>
                  </a:lnTo>
                  <a:lnTo>
                    <a:pt x="604838" y="252413"/>
                  </a:lnTo>
                  <a:lnTo>
                    <a:pt x="614363" y="271463"/>
                  </a:lnTo>
                  <a:lnTo>
                    <a:pt x="626269" y="280988"/>
                  </a:lnTo>
                  <a:lnTo>
                    <a:pt x="650082" y="271463"/>
                  </a:lnTo>
                  <a:lnTo>
                    <a:pt x="671513" y="259557"/>
                  </a:lnTo>
                  <a:lnTo>
                    <a:pt x="683419" y="230982"/>
                  </a:lnTo>
                  <a:lnTo>
                    <a:pt x="697707" y="204788"/>
                  </a:lnTo>
                  <a:lnTo>
                    <a:pt x="716757" y="166688"/>
                  </a:lnTo>
                  <a:lnTo>
                    <a:pt x="719138" y="150019"/>
                  </a:lnTo>
                  <a:lnTo>
                    <a:pt x="750094" y="140494"/>
                  </a:lnTo>
                  <a:lnTo>
                    <a:pt x="764382" y="119063"/>
                  </a:lnTo>
                  <a:lnTo>
                    <a:pt x="759619" y="102394"/>
                  </a:lnTo>
                  <a:lnTo>
                    <a:pt x="728663" y="100013"/>
                  </a:lnTo>
                  <a:lnTo>
                    <a:pt x="704850" y="107157"/>
                  </a:lnTo>
                  <a:lnTo>
                    <a:pt x="695325" y="126207"/>
                  </a:lnTo>
                  <a:lnTo>
                    <a:pt x="661988" y="121444"/>
                  </a:lnTo>
                  <a:lnTo>
                    <a:pt x="633413" y="114300"/>
                  </a:lnTo>
                  <a:lnTo>
                    <a:pt x="602457" y="102394"/>
                  </a:lnTo>
                  <a:lnTo>
                    <a:pt x="581025" y="83344"/>
                  </a:lnTo>
                  <a:lnTo>
                    <a:pt x="569119" y="50007"/>
                  </a:lnTo>
                  <a:lnTo>
                    <a:pt x="559594" y="16669"/>
                  </a:lnTo>
                  <a:lnTo>
                    <a:pt x="550069" y="0"/>
                  </a:lnTo>
                  <a:lnTo>
                    <a:pt x="535782" y="9525"/>
                  </a:lnTo>
                  <a:lnTo>
                    <a:pt x="481013" y="83344"/>
                  </a:lnTo>
                  <a:lnTo>
                    <a:pt x="433388" y="80963"/>
                  </a:lnTo>
                  <a:lnTo>
                    <a:pt x="414338" y="71438"/>
                  </a:lnTo>
                  <a:lnTo>
                    <a:pt x="404813" y="61913"/>
                  </a:lnTo>
                  <a:lnTo>
                    <a:pt x="411957" y="107157"/>
                  </a:lnTo>
                  <a:lnTo>
                    <a:pt x="421482" y="130969"/>
                  </a:lnTo>
                  <a:lnTo>
                    <a:pt x="421482" y="159544"/>
                  </a:lnTo>
                  <a:lnTo>
                    <a:pt x="411957" y="180975"/>
                  </a:lnTo>
                  <a:lnTo>
                    <a:pt x="383382" y="192882"/>
                  </a:lnTo>
                  <a:lnTo>
                    <a:pt x="388144" y="221457"/>
                  </a:lnTo>
                  <a:lnTo>
                    <a:pt x="385763" y="238125"/>
                  </a:lnTo>
                  <a:lnTo>
                    <a:pt x="376238" y="254794"/>
                  </a:lnTo>
                  <a:lnTo>
                    <a:pt x="350044" y="264319"/>
                  </a:lnTo>
                  <a:lnTo>
                    <a:pt x="347663" y="292894"/>
                  </a:lnTo>
                  <a:lnTo>
                    <a:pt x="347663" y="292894"/>
                  </a:lnTo>
                  <a:lnTo>
                    <a:pt x="385763" y="314325"/>
                  </a:lnTo>
                  <a:lnTo>
                    <a:pt x="385763" y="359569"/>
                  </a:lnTo>
                  <a:lnTo>
                    <a:pt x="319088" y="392907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4" name="Freeform 103"/>
            <p:cNvSpPr/>
            <p:nvPr/>
          </p:nvSpPr>
          <p:spPr bwMode="gray">
            <a:xfrm>
              <a:off x="2906713" y="3486150"/>
              <a:ext cx="973137" cy="863600"/>
            </a:xfrm>
            <a:custGeom>
              <a:avLst/>
              <a:gdLst>
                <a:gd name="connsiteX0" fmla="*/ 461963 w 973932"/>
                <a:gd name="connsiteY0" fmla="*/ 0 h 864394"/>
                <a:gd name="connsiteX1" fmla="*/ 454819 w 973932"/>
                <a:gd name="connsiteY1" fmla="*/ 71438 h 864394"/>
                <a:gd name="connsiteX2" fmla="*/ 411957 w 973932"/>
                <a:gd name="connsiteY2" fmla="*/ 78582 h 864394"/>
                <a:gd name="connsiteX3" fmla="*/ 395288 w 973932"/>
                <a:gd name="connsiteY3" fmla="*/ 66675 h 864394"/>
                <a:gd name="connsiteX4" fmla="*/ 359569 w 973932"/>
                <a:gd name="connsiteY4" fmla="*/ 64294 h 864394"/>
                <a:gd name="connsiteX5" fmla="*/ 333375 w 973932"/>
                <a:gd name="connsiteY5" fmla="*/ 64294 h 864394"/>
                <a:gd name="connsiteX6" fmla="*/ 304800 w 973932"/>
                <a:gd name="connsiteY6" fmla="*/ 76200 h 864394"/>
                <a:gd name="connsiteX7" fmla="*/ 271463 w 973932"/>
                <a:gd name="connsiteY7" fmla="*/ 100013 h 864394"/>
                <a:gd name="connsiteX8" fmla="*/ 214313 w 973932"/>
                <a:gd name="connsiteY8" fmla="*/ 59532 h 864394"/>
                <a:gd name="connsiteX9" fmla="*/ 142875 w 973932"/>
                <a:gd name="connsiteY9" fmla="*/ 61913 h 864394"/>
                <a:gd name="connsiteX10" fmla="*/ 92869 w 973932"/>
                <a:gd name="connsiteY10" fmla="*/ 50007 h 864394"/>
                <a:gd name="connsiteX11" fmla="*/ 33338 w 973932"/>
                <a:gd name="connsiteY11" fmla="*/ 97632 h 864394"/>
                <a:gd name="connsiteX12" fmla="*/ 4763 w 973932"/>
                <a:gd name="connsiteY12" fmla="*/ 121444 h 864394"/>
                <a:gd name="connsiteX13" fmla="*/ 0 w 973932"/>
                <a:gd name="connsiteY13" fmla="*/ 147638 h 864394"/>
                <a:gd name="connsiteX14" fmla="*/ 47625 w 973932"/>
                <a:gd name="connsiteY14" fmla="*/ 200025 h 864394"/>
                <a:gd name="connsiteX15" fmla="*/ 66675 w 973932"/>
                <a:gd name="connsiteY15" fmla="*/ 271463 h 864394"/>
                <a:gd name="connsiteX16" fmla="*/ 102394 w 973932"/>
                <a:gd name="connsiteY16" fmla="*/ 300038 h 864394"/>
                <a:gd name="connsiteX17" fmla="*/ 130969 w 973932"/>
                <a:gd name="connsiteY17" fmla="*/ 319088 h 864394"/>
                <a:gd name="connsiteX18" fmla="*/ 166688 w 973932"/>
                <a:gd name="connsiteY18" fmla="*/ 333375 h 864394"/>
                <a:gd name="connsiteX19" fmla="*/ 192882 w 973932"/>
                <a:gd name="connsiteY19" fmla="*/ 338138 h 864394"/>
                <a:gd name="connsiteX20" fmla="*/ 228600 w 973932"/>
                <a:gd name="connsiteY20" fmla="*/ 326232 h 864394"/>
                <a:gd name="connsiteX21" fmla="*/ 252413 w 973932"/>
                <a:gd name="connsiteY21" fmla="*/ 316707 h 864394"/>
                <a:gd name="connsiteX22" fmla="*/ 271463 w 973932"/>
                <a:gd name="connsiteY22" fmla="*/ 304800 h 864394"/>
                <a:gd name="connsiteX23" fmla="*/ 300038 w 973932"/>
                <a:gd name="connsiteY23" fmla="*/ 288132 h 864394"/>
                <a:gd name="connsiteX24" fmla="*/ 321469 w 973932"/>
                <a:gd name="connsiteY24" fmla="*/ 309563 h 864394"/>
                <a:gd name="connsiteX25" fmla="*/ 319088 w 973932"/>
                <a:gd name="connsiteY25" fmla="*/ 342900 h 864394"/>
                <a:gd name="connsiteX26" fmla="*/ 300038 w 973932"/>
                <a:gd name="connsiteY26" fmla="*/ 381000 h 864394"/>
                <a:gd name="connsiteX27" fmla="*/ 271463 w 973932"/>
                <a:gd name="connsiteY27" fmla="*/ 411957 h 864394"/>
                <a:gd name="connsiteX28" fmla="*/ 238125 w 973932"/>
                <a:gd name="connsiteY28" fmla="*/ 423863 h 864394"/>
                <a:gd name="connsiteX29" fmla="*/ 211932 w 973932"/>
                <a:gd name="connsiteY29" fmla="*/ 431007 h 864394"/>
                <a:gd name="connsiteX30" fmla="*/ 161925 w 973932"/>
                <a:gd name="connsiteY30" fmla="*/ 433388 h 864394"/>
                <a:gd name="connsiteX31" fmla="*/ 123825 w 973932"/>
                <a:gd name="connsiteY31" fmla="*/ 416719 h 864394"/>
                <a:gd name="connsiteX32" fmla="*/ 123825 w 973932"/>
                <a:gd name="connsiteY32" fmla="*/ 395288 h 864394"/>
                <a:gd name="connsiteX33" fmla="*/ 107157 w 973932"/>
                <a:gd name="connsiteY33" fmla="*/ 376238 h 864394"/>
                <a:gd name="connsiteX34" fmla="*/ 107157 w 973932"/>
                <a:gd name="connsiteY34" fmla="*/ 376238 h 864394"/>
                <a:gd name="connsiteX35" fmla="*/ 78582 w 973932"/>
                <a:gd name="connsiteY35" fmla="*/ 416719 h 864394"/>
                <a:gd name="connsiteX36" fmla="*/ 66675 w 973932"/>
                <a:gd name="connsiteY36" fmla="*/ 461963 h 864394"/>
                <a:gd name="connsiteX37" fmla="*/ 88107 w 973932"/>
                <a:gd name="connsiteY37" fmla="*/ 481013 h 864394"/>
                <a:gd name="connsiteX38" fmla="*/ 109538 w 973932"/>
                <a:gd name="connsiteY38" fmla="*/ 511969 h 864394"/>
                <a:gd name="connsiteX39" fmla="*/ 140494 w 973932"/>
                <a:gd name="connsiteY39" fmla="*/ 533400 h 864394"/>
                <a:gd name="connsiteX40" fmla="*/ 145257 w 973932"/>
                <a:gd name="connsiteY40" fmla="*/ 557213 h 864394"/>
                <a:gd name="connsiteX41" fmla="*/ 152400 w 973932"/>
                <a:gd name="connsiteY41" fmla="*/ 566738 h 864394"/>
                <a:gd name="connsiteX42" fmla="*/ 180975 w 973932"/>
                <a:gd name="connsiteY42" fmla="*/ 595313 h 864394"/>
                <a:gd name="connsiteX43" fmla="*/ 188119 w 973932"/>
                <a:gd name="connsiteY43" fmla="*/ 661988 h 864394"/>
                <a:gd name="connsiteX44" fmla="*/ 209550 w 973932"/>
                <a:gd name="connsiteY44" fmla="*/ 681038 h 864394"/>
                <a:gd name="connsiteX45" fmla="*/ 233363 w 973932"/>
                <a:gd name="connsiteY45" fmla="*/ 688182 h 864394"/>
                <a:gd name="connsiteX46" fmla="*/ 252413 w 973932"/>
                <a:gd name="connsiteY46" fmla="*/ 702469 h 864394"/>
                <a:gd name="connsiteX47" fmla="*/ 278607 w 973932"/>
                <a:gd name="connsiteY47" fmla="*/ 721519 h 864394"/>
                <a:gd name="connsiteX48" fmla="*/ 307182 w 973932"/>
                <a:gd name="connsiteY48" fmla="*/ 766763 h 864394"/>
                <a:gd name="connsiteX49" fmla="*/ 340519 w 973932"/>
                <a:gd name="connsiteY49" fmla="*/ 773907 h 864394"/>
                <a:gd name="connsiteX50" fmla="*/ 359569 w 973932"/>
                <a:gd name="connsiteY50" fmla="*/ 759619 h 864394"/>
                <a:gd name="connsiteX51" fmla="*/ 357188 w 973932"/>
                <a:gd name="connsiteY51" fmla="*/ 738188 h 864394"/>
                <a:gd name="connsiteX52" fmla="*/ 364332 w 973932"/>
                <a:gd name="connsiteY52" fmla="*/ 716757 h 864394"/>
                <a:gd name="connsiteX53" fmla="*/ 383382 w 973932"/>
                <a:gd name="connsiteY53" fmla="*/ 711994 h 864394"/>
                <a:gd name="connsiteX54" fmla="*/ 404813 w 973932"/>
                <a:gd name="connsiteY54" fmla="*/ 721519 h 864394"/>
                <a:gd name="connsiteX55" fmla="*/ 431007 w 973932"/>
                <a:gd name="connsiteY55" fmla="*/ 733425 h 864394"/>
                <a:gd name="connsiteX56" fmla="*/ 454819 w 973932"/>
                <a:gd name="connsiteY56" fmla="*/ 740569 h 864394"/>
                <a:gd name="connsiteX57" fmla="*/ 476250 w 973932"/>
                <a:gd name="connsiteY57" fmla="*/ 728663 h 864394"/>
                <a:gd name="connsiteX58" fmla="*/ 490538 w 973932"/>
                <a:gd name="connsiteY58" fmla="*/ 704850 h 864394"/>
                <a:gd name="connsiteX59" fmla="*/ 523875 w 973932"/>
                <a:gd name="connsiteY59" fmla="*/ 683419 h 864394"/>
                <a:gd name="connsiteX60" fmla="*/ 557213 w 973932"/>
                <a:gd name="connsiteY60" fmla="*/ 685800 h 864394"/>
                <a:gd name="connsiteX61" fmla="*/ 576263 w 973932"/>
                <a:gd name="connsiteY61" fmla="*/ 664369 h 864394"/>
                <a:gd name="connsiteX62" fmla="*/ 585788 w 973932"/>
                <a:gd name="connsiteY62" fmla="*/ 626269 h 864394"/>
                <a:gd name="connsiteX63" fmla="*/ 578644 w 973932"/>
                <a:gd name="connsiteY63" fmla="*/ 585788 h 864394"/>
                <a:gd name="connsiteX64" fmla="*/ 590550 w 973932"/>
                <a:gd name="connsiteY64" fmla="*/ 533400 h 864394"/>
                <a:gd name="connsiteX65" fmla="*/ 590550 w 973932"/>
                <a:gd name="connsiteY65" fmla="*/ 490538 h 864394"/>
                <a:gd name="connsiteX66" fmla="*/ 621507 w 973932"/>
                <a:gd name="connsiteY66" fmla="*/ 473869 h 864394"/>
                <a:gd name="connsiteX67" fmla="*/ 650082 w 973932"/>
                <a:gd name="connsiteY67" fmla="*/ 492919 h 864394"/>
                <a:gd name="connsiteX68" fmla="*/ 652463 w 973932"/>
                <a:gd name="connsiteY68" fmla="*/ 523875 h 864394"/>
                <a:gd name="connsiteX69" fmla="*/ 645319 w 973932"/>
                <a:gd name="connsiteY69" fmla="*/ 550069 h 864394"/>
                <a:gd name="connsiteX70" fmla="*/ 645319 w 973932"/>
                <a:gd name="connsiteY70" fmla="*/ 581025 h 864394"/>
                <a:gd name="connsiteX71" fmla="*/ 666750 w 973932"/>
                <a:gd name="connsiteY71" fmla="*/ 602457 h 864394"/>
                <a:gd name="connsiteX72" fmla="*/ 669132 w 973932"/>
                <a:gd name="connsiteY72" fmla="*/ 654844 h 864394"/>
                <a:gd name="connsiteX73" fmla="*/ 645319 w 973932"/>
                <a:gd name="connsiteY73" fmla="*/ 709613 h 864394"/>
                <a:gd name="connsiteX74" fmla="*/ 642938 w 973932"/>
                <a:gd name="connsiteY74" fmla="*/ 771525 h 864394"/>
                <a:gd name="connsiteX75" fmla="*/ 640557 w 973932"/>
                <a:gd name="connsiteY75" fmla="*/ 795338 h 864394"/>
                <a:gd name="connsiteX76" fmla="*/ 640557 w 973932"/>
                <a:gd name="connsiteY76" fmla="*/ 814388 h 864394"/>
                <a:gd name="connsiteX77" fmla="*/ 621507 w 973932"/>
                <a:gd name="connsiteY77" fmla="*/ 826294 h 864394"/>
                <a:gd name="connsiteX78" fmla="*/ 623888 w 973932"/>
                <a:gd name="connsiteY78" fmla="*/ 845344 h 864394"/>
                <a:gd name="connsiteX79" fmla="*/ 640557 w 973932"/>
                <a:gd name="connsiteY79" fmla="*/ 857250 h 864394"/>
                <a:gd name="connsiteX80" fmla="*/ 659607 w 973932"/>
                <a:gd name="connsiteY80" fmla="*/ 850107 h 864394"/>
                <a:gd name="connsiteX81" fmla="*/ 678657 w 973932"/>
                <a:gd name="connsiteY81" fmla="*/ 857250 h 864394"/>
                <a:gd name="connsiteX82" fmla="*/ 702469 w 973932"/>
                <a:gd name="connsiteY82" fmla="*/ 862013 h 864394"/>
                <a:gd name="connsiteX83" fmla="*/ 726282 w 973932"/>
                <a:gd name="connsiteY83" fmla="*/ 864394 h 864394"/>
                <a:gd name="connsiteX84" fmla="*/ 752475 w 973932"/>
                <a:gd name="connsiteY84" fmla="*/ 852488 h 864394"/>
                <a:gd name="connsiteX85" fmla="*/ 766763 w 973932"/>
                <a:gd name="connsiteY85" fmla="*/ 823913 h 864394"/>
                <a:gd name="connsiteX86" fmla="*/ 773907 w 973932"/>
                <a:gd name="connsiteY86" fmla="*/ 792957 h 864394"/>
                <a:gd name="connsiteX87" fmla="*/ 766763 w 973932"/>
                <a:gd name="connsiteY87" fmla="*/ 769144 h 864394"/>
                <a:gd name="connsiteX88" fmla="*/ 795338 w 973932"/>
                <a:gd name="connsiteY88" fmla="*/ 764382 h 864394"/>
                <a:gd name="connsiteX89" fmla="*/ 831057 w 973932"/>
                <a:gd name="connsiteY89" fmla="*/ 709613 h 864394"/>
                <a:gd name="connsiteX90" fmla="*/ 890588 w 973932"/>
                <a:gd name="connsiteY90" fmla="*/ 688182 h 864394"/>
                <a:gd name="connsiteX91" fmla="*/ 902494 w 973932"/>
                <a:gd name="connsiteY91" fmla="*/ 661988 h 864394"/>
                <a:gd name="connsiteX92" fmla="*/ 902494 w 973932"/>
                <a:gd name="connsiteY92" fmla="*/ 661988 h 864394"/>
                <a:gd name="connsiteX93" fmla="*/ 864394 w 973932"/>
                <a:gd name="connsiteY93" fmla="*/ 645319 h 864394"/>
                <a:gd name="connsiteX94" fmla="*/ 845344 w 973932"/>
                <a:gd name="connsiteY94" fmla="*/ 600075 h 864394"/>
                <a:gd name="connsiteX95" fmla="*/ 881063 w 973932"/>
                <a:gd name="connsiteY95" fmla="*/ 581025 h 864394"/>
                <a:gd name="connsiteX96" fmla="*/ 921544 w 973932"/>
                <a:gd name="connsiteY96" fmla="*/ 538163 h 864394"/>
                <a:gd name="connsiteX97" fmla="*/ 912019 w 973932"/>
                <a:gd name="connsiteY97" fmla="*/ 492919 h 864394"/>
                <a:gd name="connsiteX98" fmla="*/ 907257 w 973932"/>
                <a:gd name="connsiteY98" fmla="*/ 466725 h 864394"/>
                <a:gd name="connsiteX99" fmla="*/ 892969 w 973932"/>
                <a:gd name="connsiteY99" fmla="*/ 442913 h 864394"/>
                <a:gd name="connsiteX100" fmla="*/ 907257 w 973932"/>
                <a:gd name="connsiteY100" fmla="*/ 421482 h 864394"/>
                <a:gd name="connsiteX101" fmla="*/ 935832 w 973932"/>
                <a:gd name="connsiteY101" fmla="*/ 411957 h 864394"/>
                <a:gd name="connsiteX102" fmla="*/ 962025 w 973932"/>
                <a:gd name="connsiteY102" fmla="*/ 402432 h 864394"/>
                <a:gd name="connsiteX103" fmla="*/ 973932 w 973932"/>
                <a:gd name="connsiteY103" fmla="*/ 395288 h 864394"/>
                <a:gd name="connsiteX104" fmla="*/ 973932 w 973932"/>
                <a:gd name="connsiteY104" fmla="*/ 361950 h 864394"/>
                <a:gd name="connsiteX105" fmla="*/ 892969 w 973932"/>
                <a:gd name="connsiteY105" fmla="*/ 328613 h 864394"/>
                <a:gd name="connsiteX106" fmla="*/ 854869 w 973932"/>
                <a:gd name="connsiteY106" fmla="*/ 257175 h 864394"/>
                <a:gd name="connsiteX107" fmla="*/ 840582 w 973932"/>
                <a:gd name="connsiteY107" fmla="*/ 204788 h 864394"/>
                <a:gd name="connsiteX108" fmla="*/ 804863 w 973932"/>
                <a:gd name="connsiteY108" fmla="*/ 190500 h 864394"/>
                <a:gd name="connsiteX109" fmla="*/ 785813 w 973932"/>
                <a:gd name="connsiteY109" fmla="*/ 164307 h 864394"/>
                <a:gd name="connsiteX110" fmla="*/ 769144 w 973932"/>
                <a:gd name="connsiteY110" fmla="*/ 102394 h 864394"/>
                <a:gd name="connsiteX111" fmla="*/ 726282 w 973932"/>
                <a:gd name="connsiteY111" fmla="*/ 76200 h 864394"/>
                <a:gd name="connsiteX112" fmla="*/ 669132 w 973932"/>
                <a:gd name="connsiteY112" fmla="*/ 71438 h 864394"/>
                <a:gd name="connsiteX113" fmla="*/ 650082 w 973932"/>
                <a:gd name="connsiteY113" fmla="*/ 30957 h 864394"/>
                <a:gd name="connsiteX114" fmla="*/ 559594 w 973932"/>
                <a:gd name="connsiteY114" fmla="*/ 4763 h 864394"/>
                <a:gd name="connsiteX115" fmla="*/ 461963 w 973932"/>
                <a:gd name="connsiteY115" fmla="*/ 0 h 864394"/>
                <a:gd name="connsiteX0" fmla="*/ 461963 w 973932"/>
                <a:gd name="connsiteY0" fmla="*/ 0 h 864394"/>
                <a:gd name="connsiteX1" fmla="*/ 454819 w 973932"/>
                <a:gd name="connsiteY1" fmla="*/ 71438 h 864394"/>
                <a:gd name="connsiteX2" fmla="*/ 411957 w 973932"/>
                <a:gd name="connsiteY2" fmla="*/ 78582 h 864394"/>
                <a:gd name="connsiteX3" fmla="*/ 395288 w 973932"/>
                <a:gd name="connsiteY3" fmla="*/ 66675 h 864394"/>
                <a:gd name="connsiteX4" fmla="*/ 359569 w 973932"/>
                <a:gd name="connsiteY4" fmla="*/ 64294 h 864394"/>
                <a:gd name="connsiteX5" fmla="*/ 333375 w 973932"/>
                <a:gd name="connsiteY5" fmla="*/ 64294 h 864394"/>
                <a:gd name="connsiteX6" fmla="*/ 304800 w 973932"/>
                <a:gd name="connsiteY6" fmla="*/ 76200 h 864394"/>
                <a:gd name="connsiteX7" fmla="*/ 271463 w 973932"/>
                <a:gd name="connsiteY7" fmla="*/ 100013 h 864394"/>
                <a:gd name="connsiteX8" fmla="*/ 214313 w 973932"/>
                <a:gd name="connsiteY8" fmla="*/ 59532 h 864394"/>
                <a:gd name="connsiteX9" fmla="*/ 142875 w 973932"/>
                <a:gd name="connsiteY9" fmla="*/ 61913 h 864394"/>
                <a:gd name="connsiteX10" fmla="*/ 92869 w 973932"/>
                <a:gd name="connsiteY10" fmla="*/ 50007 h 864394"/>
                <a:gd name="connsiteX11" fmla="*/ 33338 w 973932"/>
                <a:gd name="connsiteY11" fmla="*/ 97632 h 864394"/>
                <a:gd name="connsiteX12" fmla="*/ 4763 w 973932"/>
                <a:gd name="connsiteY12" fmla="*/ 121444 h 864394"/>
                <a:gd name="connsiteX13" fmla="*/ 0 w 973932"/>
                <a:gd name="connsiteY13" fmla="*/ 147638 h 864394"/>
                <a:gd name="connsiteX14" fmla="*/ 47625 w 973932"/>
                <a:gd name="connsiteY14" fmla="*/ 200025 h 864394"/>
                <a:gd name="connsiteX15" fmla="*/ 66675 w 973932"/>
                <a:gd name="connsiteY15" fmla="*/ 271463 h 864394"/>
                <a:gd name="connsiteX16" fmla="*/ 102394 w 973932"/>
                <a:gd name="connsiteY16" fmla="*/ 300038 h 864394"/>
                <a:gd name="connsiteX17" fmla="*/ 130969 w 973932"/>
                <a:gd name="connsiteY17" fmla="*/ 319088 h 864394"/>
                <a:gd name="connsiteX18" fmla="*/ 166688 w 973932"/>
                <a:gd name="connsiteY18" fmla="*/ 333375 h 864394"/>
                <a:gd name="connsiteX19" fmla="*/ 192882 w 973932"/>
                <a:gd name="connsiteY19" fmla="*/ 338138 h 864394"/>
                <a:gd name="connsiteX20" fmla="*/ 228600 w 973932"/>
                <a:gd name="connsiteY20" fmla="*/ 326232 h 864394"/>
                <a:gd name="connsiteX21" fmla="*/ 252413 w 973932"/>
                <a:gd name="connsiteY21" fmla="*/ 316707 h 864394"/>
                <a:gd name="connsiteX22" fmla="*/ 271463 w 973932"/>
                <a:gd name="connsiteY22" fmla="*/ 304800 h 864394"/>
                <a:gd name="connsiteX23" fmla="*/ 300038 w 973932"/>
                <a:gd name="connsiteY23" fmla="*/ 288132 h 864394"/>
                <a:gd name="connsiteX24" fmla="*/ 321469 w 973932"/>
                <a:gd name="connsiteY24" fmla="*/ 309563 h 864394"/>
                <a:gd name="connsiteX25" fmla="*/ 319088 w 973932"/>
                <a:gd name="connsiteY25" fmla="*/ 342900 h 864394"/>
                <a:gd name="connsiteX26" fmla="*/ 300038 w 973932"/>
                <a:gd name="connsiteY26" fmla="*/ 381000 h 864394"/>
                <a:gd name="connsiteX27" fmla="*/ 271463 w 973932"/>
                <a:gd name="connsiteY27" fmla="*/ 411957 h 864394"/>
                <a:gd name="connsiteX28" fmla="*/ 238125 w 973932"/>
                <a:gd name="connsiteY28" fmla="*/ 423863 h 864394"/>
                <a:gd name="connsiteX29" fmla="*/ 211932 w 973932"/>
                <a:gd name="connsiteY29" fmla="*/ 431007 h 864394"/>
                <a:gd name="connsiteX30" fmla="*/ 161925 w 973932"/>
                <a:gd name="connsiteY30" fmla="*/ 433388 h 864394"/>
                <a:gd name="connsiteX31" fmla="*/ 123825 w 973932"/>
                <a:gd name="connsiteY31" fmla="*/ 416719 h 864394"/>
                <a:gd name="connsiteX32" fmla="*/ 123825 w 973932"/>
                <a:gd name="connsiteY32" fmla="*/ 395288 h 864394"/>
                <a:gd name="connsiteX33" fmla="*/ 107157 w 973932"/>
                <a:gd name="connsiteY33" fmla="*/ 376238 h 864394"/>
                <a:gd name="connsiteX34" fmla="*/ 107157 w 973932"/>
                <a:gd name="connsiteY34" fmla="*/ 376238 h 864394"/>
                <a:gd name="connsiteX35" fmla="*/ 78582 w 973932"/>
                <a:gd name="connsiteY35" fmla="*/ 416719 h 864394"/>
                <a:gd name="connsiteX36" fmla="*/ 66675 w 973932"/>
                <a:gd name="connsiteY36" fmla="*/ 461963 h 864394"/>
                <a:gd name="connsiteX37" fmla="*/ 88107 w 973932"/>
                <a:gd name="connsiteY37" fmla="*/ 481013 h 864394"/>
                <a:gd name="connsiteX38" fmla="*/ 109538 w 973932"/>
                <a:gd name="connsiteY38" fmla="*/ 511969 h 864394"/>
                <a:gd name="connsiteX39" fmla="*/ 140494 w 973932"/>
                <a:gd name="connsiteY39" fmla="*/ 533400 h 864394"/>
                <a:gd name="connsiteX40" fmla="*/ 145257 w 973932"/>
                <a:gd name="connsiteY40" fmla="*/ 557213 h 864394"/>
                <a:gd name="connsiteX41" fmla="*/ 152400 w 973932"/>
                <a:gd name="connsiteY41" fmla="*/ 566738 h 864394"/>
                <a:gd name="connsiteX42" fmla="*/ 180975 w 973932"/>
                <a:gd name="connsiteY42" fmla="*/ 595313 h 864394"/>
                <a:gd name="connsiteX43" fmla="*/ 188119 w 973932"/>
                <a:gd name="connsiteY43" fmla="*/ 661988 h 864394"/>
                <a:gd name="connsiteX44" fmla="*/ 209550 w 973932"/>
                <a:gd name="connsiteY44" fmla="*/ 681038 h 864394"/>
                <a:gd name="connsiteX45" fmla="*/ 233363 w 973932"/>
                <a:gd name="connsiteY45" fmla="*/ 688182 h 864394"/>
                <a:gd name="connsiteX46" fmla="*/ 252413 w 973932"/>
                <a:gd name="connsiteY46" fmla="*/ 702469 h 864394"/>
                <a:gd name="connsiteX47" fmla="*/ 278607 w 973932"/>
                <a:gd name="connsiteY47" fmla="*/ 721519 h 864394"/>
                <a:gd name="connsiteX48" fmla="*/ 307182 w 973932"/>
                <a:gd name="connsiteY48" fmla="*/ 766763 h 864394"/>
                <a:gd name="connsiteX49" fmla="*/ 340519 w 973932"/>
                <a:gd name="connsiteY49" fmla="*/ 773907 h 864394"/>
                <a:gd name="connsiteX50" fmla="*/ 359569 w 973932"/>
                <a:gd name="connsiteY50" fmla="*/ 759619 h 864394"/>
                <a:gd name="connsiteX51" fmla="*/ 357188 w 973932"/>
                <a:gd name="connsiteY51" fmla="*/ 738188 h 864394"/>
                <a:gd name="connsiteX52" fmla="*/ 364332 w 973932"/>
                <a:gd name="connsiteY52" fmla="*/ 716757 h 864394"/>
                <a:gd name="connsiteX53" fmla="*/ 383382 w 973932"/>
                <a:gd name="connsiteY53" fmla="*/ 711994 h 864394"/>
                <a:gd name="connsiteX54" fmla="*/ 404813 w 973932"/>
                <a:gd name="connsiteY54" fmla="*/ 721519 h 864394"/>
                <a:gd name="connsiteX55" fmla="*/ 431007 w 973932"/>
                <a:gd name="connsiteY55" fmla="*/ 733425 h 864394"/>
                <a:gd name="connsiteX56" fmla="*/ 454819 w 973932"/>
                <a:gd name="connsiteY56" fmla="*/ 740569 h 864394"/>
                <a:gd name="connsiteX57" fmla="*/ 476250 w 973932"/>
                <a:gd name="connsiteY57" fmla="*/ 728663 h 864394"/>
                <a:gd name="connsiteX58" fmla="*/ 490538 w 973932"/>
                <a:gd name="connsiteY58" fmla="*/ 704850 h 864394"/>
                <a:gd name="connsiteX59" fmla="*/ 523875 w 973932"/>
                <a:gd name="connsiteY59" fmla="*/ 683419 h 864394"/>
                <a:gd name="connsiteX60" fmla="*/ 557213 w 973932"/>
                <a:gd name="connsiteY60" fmla="*/ 685800 h 864394"/>
                <a:gd name="connsiteX61" fmla="*/ 576263 w 973932"/>
                <a:gd name="connsiteY61" fmla="*/ 664369 h 864394"/>
                <a:gd name="connsiteX62" fmla="*/ 585788 w 973932"/>
                <a:gd name="connsiteY62" fmla="*/ 626269 h 864394"/>
                <a:gd name="connsiteX63" fmla="*/ 578644 w 973932"/>
                <a:gd name="connsiteY63" fmla="*/ 585788 h 864394"/>
                <a:gd name="connsiteX64" fmla="*/ 602457 w 973932"/>
                <a:gd name="connsiteY64" fmla="*/ 535781 h 864394"/>
                <a:gd name="connsiteX65" fmla="*/ 590550 w 973932"/>
                <a:gd name="connsiteY65" fmla="*/ 490538 h 864394"/>
                <a:gd name="connsiteX66" fmla="*/ 621507 w 973932"/>
                <a:gd name="connsiteY66" fmla="*/ 473869 h 864394"/>
                <a:gd name="connsiteX67" fmla="*/ 650082 w 973932"/>
                <a:gd name="connsiteY67" fmla="*/ 492919 h 864394"/>
                <a:gd name="connsiteX68" fmla="*/ 652463 w 973932"/>
                <a:gd name="connsiteY68" fmla="*/ 523875 h 864394"/>
                <a:gd name="connsiteX69" fmla="*/ 645319 w 973932"/>
                <a:gd name="connsiteY69" fmla="*/ 550069 h 864394"/>
                <a:gd name="connsiteX70" fmla="*/ 645319 w 973932"/>
                <a:gd name="connsiteY70" fmla="*/ 581025 h 864394"/>
                <a:gd name="connsiteX71" fmla="*/ 666750 w 973932"/>
                <a:gd name="connsiteY71" fmla="*/ 602457 h 864394"/>
                <a:gd name="connsiteX72" fmla="*/ 669132 w 973932"/>
                <a:gd name="connsiteY72" fmla="*/ 654844 h 864394"/>
                <a:gd name="connsiteX73" fmla="*/ 645319 w 973932"/>
                <a:gd name="connsiteY73" fmla="*/ 709613 h 864394"/>
                <a:gd name="connsiteX74" fmla="*/ 642938 w 973932"/>
                <a:gd name="connsiteY74" fmla="*/ 771525 h 864394"/>
                <a:gd name="connsiteX75" fmla="*/ 640557 w 973932"/>
                <a:gd name="connsiteY75" fmla="*/ 795338 h 864394"/>
                <a:gd name="connsiteX76" fmla="*/ 640557 w 973932"/>
                <a:gd name="connsiteY76" fmla="*/ 814388 h 864394"/>
                <a:gd name="connsiteX77" fmla="*/ 621507 w 973932"/>
                <a:gd name="connsiteY77" fmla="*/ 826294 h 864394"/>
                <a:gd name="connsiteX78" fmla="*/ 623888 w 973932"/>
                <a:gd name="connsiteY78" fmla="*/ 845344 h 864394"/>
                <a:gd name="connsiteX79" fmla="*/ 640557 w 973932"/>
                <a:gd name="connsiteY79" fmla="*/ 857250 h 864394"/>
                <a:gd name="connsiteX80" fmla="*/ 659607 w 973932"/>
                <a:gd name="connsiteY80" fmla="*/ 850107 h 864394"/>
                <a:gd name="connsiteX81" fmla="*/ 678657 w 973932"/>
                <a:gd name="connsiteY81" fmla="*/ 857250 h 864394"/>
                <a:gd name="connsiteX82" fmla="*/ 702469 w 973932"/>
                <a:gd name="connsiteY82" fmla="*/ 862013 h 864394"/>
                <a:gd name="connsiteX83" fmla="*/ 726282 w 973932"/>
                <a:gd name="connsiteY83" fmla="*/ 864394 h 864394"/>
                <a:gd name="connsiteX84" fmla="*/ 752475 w 973932"/>
                <a:gd name="connsiteY84" fmla="*/ 852488 h 864394"/>
                <a:gd name="connsiteX85" fmla="*/ 766763 w 973932"/>
                <a:gd name="connsiteY85" fmla="*/ 823913 h 864394"/>
                <a:gd name="connsiteX86" fmla="*/ 773907 w 973932"/>
                <a:gd name="connsiteY86" fmla="*/ 792957 h 864394"/>
                <a:gd name="connsiteX87" fmla="*/ 766763 w 973932"/>
                <a:gd name="connsiteY87" fmla="*/ 769144 h 864394"/>
                <a:gd name="connsiteX88" fmla="*/ 795338 w 973932"/>
                <a:gd name="connsiteY88" fmla="*/ 764382 h 864394"/>
                <a:gd name="connsiteX89" fmla="*/ 831057 w 973932"/>
                <a:gd name="connsiteY89" fmla="*/ 709613 h 864394"/>
                <a:gd name="connsiteX90" fmla="*/ 890588 w 973932"/>
                <a:gd name="connsiteY90" fmla="*/ 688182 h 864394"/>
                <a:gd name="connsiteX91" fmla="*/ 902494 w 973932"/>
                <a:gd name="connsiteY91" fmla="*/ 661988 h 864394"/>
                <a:gd name="connsiteX92" fmla="*/ 902494 w 973932"/>
                <a:gd name="connsiteY92" fmla="*/ 661988 h 864394"/>
                <a:gd name="connsiteX93" fmla="*/ 864394 w 973932"/>
                <a:gd name="connsiteY93" fmla="*/ 645319 h 864394"/>
                <a:gd name="connsiteX94" fmla="*/ 845344 w 973932"/>
                <a:gd name="connsiteY94" fmla="*/ 600075 h 864394"/>
                <a:gd name="connsiteX95" fmla="*/ 881063 w 973932"/>
                <a:gd name="connsiteY95" fmla="*/ 581025 h 864394"/>
                <a:gd name="connsiteX96" fmla="*/ 921544 w 973932"/>
                <a:gd name="connsiteY96" fmla="*/ 538163 h 864394"/>
                <a:gd name="connsiteX97" fmla="*/ 912019 w 973932"/>
                <a:gd name="connsiteY97" fmla="*/ 492919 h 864394"/>
                <a:gd name="connsiteX98" fmla="*/ 907257 w 973932"/>
                <a:gd name="connsiteY98" fmla="*/ 466725 h 864394"/>
                <a:gd name="connsiteX99" fmla="*/ 892969 w 973932"/>
                <a:gd name="connsiteY99" fmla="*/ 442913 h 864394"/>
                <a:gd name="connsiteX100" fmla="*/ 907257 w 973932"/>
                <a:gd name="connsiteY100" fmla="*/ 421482 h 864394"/>
                <a:gd name="connsiteX101" fmla="*/ 935832 w 973932"/>
                <a:gd name="connsiteY101" fmla="*/ 411957 h 864394"/>
                <a:gd name="connsiteX102" fmla="*/ 962025 w 973932"/>
                <a:gd name="connsiteY102" fmla="*/ 402432 h 864394"/>
                <a:gd name="connsiteX103" fmla="*/ 973932 w 973932"/>
                <a:gd name="connsiteY103" fmla="*/ 395288 h 864394"/>
                <a:gd name="connsiteX104" fmla="*/ 973932 w 973932"/>
                <a:gd name="connsiteY104" fmla="*/ 361950 h 864394"/>
                <a:gd name="connsiteX105" fmla="*/ 892969 w 973932"/>
                <a:gd name="connsiteY105" fmla="*/ 328613 h 864394"/>
                <a:gd name="connsiteX106" fmla="*/ 854869 w 973932"/>
                <a:gd name="connsiteY106" fmla="*/ 257175 h 864394"/>
                <a:gd name="connsiteX107" fmla="*/ 840582 w 973932"/>
                <a:gd name="connsiteY107" fmla="*/ 204788 h 864394"/>
                <a:gd name="connsiteX108" fmla="*/ 804863 w 973932"/>
                <a:gd name="connsiteY108" fmla="*/ 190500 h 864394"/>
                <a:gd name="connsiteX109" fmla="*/ 785813 w 973932"/>
                <a:gd name="connsiteY109" fmla="*/ 164307 h 864394"/>
                <a:gd name="connsiteX110" fmla="*/ 769144 w 973932"/>
                <a:gd name="connsiteY110" fmla="*/ 102394 h 864394"/>
                <a:gd name="connsiteX111" fmla="*/ 726282 w 973932"/>
                <a:gd name="connsiteY111" fmla="*/ 76200 h 864394"/>
                <a:gd name="connsiteX112" fmla="*/ 669132 w 973932"/>
                <a:gd name="connsiteY112" fmla="*/ 71438 h 864394"/>
                <a:gd name="connsiteX113" fmla="*/ 650082 w 973932"/>
                <a:gd name="connsiteY113" fmla="*/ 30957 h 864394"/>
                <a:gd name="connsiteX114" fmla="*/ 559594 w 973932"/>
                <a:gd name="connsiteY114" fmla="*/ 4763 h 864394"/>
                <a:gd name="connsiteX115" fmla="*/ 461963 w 973932"/>
                <a:gd name="connsiteY115" fmla="*/ 0 h 864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973932" h="864394">
                  <a:moveTo>
                    <a:pt x="461963" y="0"/>
                  </a:moveTo>
                  <a:lnTo>
                    <a:pt x="454819" y="71438"/>
                  </a:lnTo>
                  <a:lnTo>
                    <a:pt x="411957" y="78582"/>
                  </a:lnTo>
                  <a:lnTo>
                    <a:pt x="395288" y="66675"/>
                  </a:lnTo>
                  <a:lnTo>
                    <a:pt x="359569" y="64294"/>
                  </a:lnTo>
                  <a:lnTo>
                    <a:pt x="333375" y="64294"/>
                  </a:lnTo>
                  <a:lnTo>
                    <a:pt x="304800" y="76200"/>
                  </a:lnTo>
                  <a:lnTo>
                    <a:pt x="271463" y="100013"/>
                  </a:lnTo>
                  <a:lnTo>
                    <a:pt x="214313" y="59532"/>
                  </a:lnTo>
                  <a:lnTo>
                    <a:pt x="142875" y="61913"/>
                  </a:lnTo>
                  <a:lnTo>
                    <a:pt x="92869" y="50007"/>
                  </a:lnTo>
                  <a:lnTo>
                    <a:pt x="33338" y="97632"/>
                  </a:lnTo>
                  <a:lnTo>
                    <a:pt x="4763" y="121444"/>
                  </a:lnTo>
                  <a:lnTo>
                    <a:pt x="0" y="147638"/>
                  </a:lnTo>
                  <a:lnTo>
                    <a:pt x="47625" y="200025"/>
                  </a:lnTo>
                  <a:lnTo>
                    <a:pt x="66675" y="271463"/>
                  </a:lnTo>
                  <a:lnTo>
                    <a:pt x="102394" y="300038"/>
                  </a:lnTo>
                  <a:lnTo>
                    <a:pt x="130969" y="319088"/>
                  </a:lnTo>
                  <a:lnTo>
                    <a:pt x="166688" y="333375"/>
                  </a:lnTo>
                  <a:lnTo>
                    <a:pt x="192882" y="338138"/>
                  </a:lnTo>
                  <a:lnTo>
                    <a:pt x="228600" y="326232"/>
                  </a:lnTo>
                  <a:lnTo>
                    <a:pt x="252413" y="316707"/>
                  </a:lnTo>
                  <a:lnTo>
                    <a:pt x="271463" y="304800"/>
                  </a:lnTo>
                  <a:lnTo>
                    <a:pt x="300038" y="288132"/>
                  </a:lnTo>
                  <a:lnTo>
                    <a:pt x="321469" y="309563"/>
                  </a:lnTo>
                  <a:lnTo>
                    <a:pt x="319088" y="342900"/>
                  </a:lnTo>
                  <a:lnTo>
                    <a:pt x="300038" y="381000"/>
                  </a:lnTo>
                  <a:lnTo>
                    <a:pt x="271463" y="411957"/>
                  </a:lnTo>
                  <a:lnTo>
                    <a:pt x="238125" y="423863"/>
                  </a:lnTo>
                  <a:lnTo>
                    <a:pt x="211932" y="431007"/>
                  </a:lnTo>
                  <a:lnTo>
                    <a:pt x="161925" y="433388"/>
                  </a:lnTo>
                  <a:lnTo>
                    <a:pt x="123825" y="416719"/>
                  </a:lnTo>
                  <a:lnTo>
                    <a:pt x="123825" y="395288"/>
                  </a:lnTo>
                  <a:lnTo>
                    <a:pt x="107157" y="376238"/>
                  </a:lnTo>
                  <a:lnTo>
                    <a:pt x="107157" y="376238"/>
                  </a:lnTo>
                  <a:lnTo>
                    <a:pt x="78582" y="416719"/>
                  </a:lnTo>
                  <a:lnTo>
                    <a:pt x="66675" y="461963"/>
                  </a:lnTo>
                  <a:lnTo>
                    <a:pt x="88107" y="481013"/>
                  </a:lnTo>
                  <a:lnTo>
                    <a:pt x="109538" y="511969"/>
                  </a:lnTo>
                  <a:lnTo>
                    <a:pt x="140494" y="533400"/>
                  </a:lnTo>
                  <a:lnTo>
                    <a:pt x="145257" y="557213"/>
                  </a:lnTo>
                  <a:lnTo>
                    <a:pt x="152400" y="566738"/>
                  </a:lnTo>
                  <a:lnTo>
                    <a:pt x="180975" y="595313"/>
                  </a:lnTo>
                  <a:lnTo>
                    <a:pt x="188119" y="661988"/>
                  </a:lnTo>
                  <a:lnTo>
                    <a:pt x="209550" y="681038"/>
                  </a:lnTo>
                  <a:lnTo>
                    <a:pt x="233363" y="688182"/>
                  </a:lnTo>
                  <a:lnTo>
                    <a:pt x="252413" y="702469"/>
                  </a:lnTo>
                  <a:lnTo>
                    <a:pt x="278607" y="721519"/>
                  </a:lnTo>
                  <a:lnTo>
                    <a:pt x="307182" y="766763"/>
                  </a:lnTo>
                  <a:lnTo>
                    <a:pt x="340519" y="773907"/>
                  </a:lnTo>
                  <a:lnTo>
                    <a:pt x="359569" y="759619"/>
                  </a:lnTo>
                  <a:lnTo>
                    <a:pt x="357188" y="738188"/>
                  </a:lnTo>
                  <a:lnTo>
                    <a:pt x="364332" y="716757"/>
                  </a:lnTo>
                  <a:lnTo>
                    <a:pt x="383382" y="711994"/>
                  </a:lnTo>
                  <a:lnTo>
                    <a:pt x="404813" y="721519"/>
                  </a:lnTo>
                  <a:lnTo>
                    <a:pt x="431007" y="733425"/>
                  </a:lnTo>
                  <a:lnTo>
                    <a:pt x="454819" y="740569"/>
                  </a:lnTo>
                  <a:lnTo>
                    <a:pt x="476250" y="728663"/>
                  </a:lnTo>
                  <a:lnTo>
                    <a:pt x="490538" y="704850"/>
                  </a:lnTo>
                  <a:lnTo>
                    <a:pt x="523875" y="683419"/>
                  </a:lnTo>
                  <a:lnTo>
                    <a:pt x="557213" y="685800"/>
                  </a:lnTo>
                  <a:lnTo>
                    <a:pt x="576263" y="664369"/>
                  </a:lnTo>
                  <a:lnTo>
                    <a:pt x="585788" y="626269"/>
                  </a:lnTo>
                  <a:lnTo>
                    <a:pt x="578644" y="585788"/>
                  </a:lnTo>
                  <a:lnTo>
                    <a:pt x="602457" y="535781"/>
                  </a:lnTo>
                  <a:lnTo>
                    <a:pt x="590550" y="490538"/>
                  </a:lnTo>
                  <a:lnTo>
                    <a:pt x="621507" y="473869"/>
                  </a:lnTo>
                  <a:lnTo>
                    <a:pt x="650082" y="492919"/>
                  </a:lnTo>
                  <a:lnTo>
                    <a:pt x="652463" y="523875"/>
                  </a:lnTo>
                  <a:lnTo>
                    <a:pt x="645319" y="550069"/>
                  </a:lnTo>
                  <a:lnTo>
                    <a:pt x="645319" y="581025"/>
                  </a:lnTo>
                  <a:lnTo>
                    <a:pt x="666750" y="602457"/>
                  </a:lnTo>
                  <a:lnTo>
                    <a:pt x="669132" y="654844"/>
                  </a:lnTo>
                  <a:lnTo>
                    <a:pt x="645319" y="709613"/>
                  </a:lnTo>
                  <a:cubicBezTo>
                    <a:pt x="644525" y="730250"/>
                    <a:pt x="643732" y="750888"/>
                    <a:pt x="642938" y="771525"/>
                  </a:cubicBezTo>
                  <a:lnTo>
                    <a:pt x="640557" y="795338"/>
                  </a:lnTo>
                  <a:lnTo>
                    <a:pt x="640557" y="814388"/>
                  </a:lnTo>
                  <a:lnTo>
                    <a:pt x="621507" y="826294"/>
                  </a:lnTo>
                  <a:lnTo>
                    <a:pt x="623888" y="845344"/>
                  </a:lnTo>
                  <a:lnTo>
                    <a:pt x="640557" y="857250"/>
                  </a:lnTo>
                  <a:lnTo>
                    <a:pt x="659607" y="850107"/>
                  </a:lnTo>
                  <a:lnTo>
                    <a:pt x="678657" y="857250"/>
                  </a:lnTo>
                  <a:lnTo>
                    <a:pt x="702469" y="862013"/>
                  </a:lnTo>
                  <a:lnTo>
                    <a:pt x="726282" y="864394"/>
                  </a:lnTo>
                  <a:lnTo>
                    <a:pt x="752475" y="852488"/>
                  </a:lnTo>
                  <a:lnTo>
                    <a:pt x="766763" y="823913"/>
                  </a:lnTo>
                  <a:lnTo>
                    <a:pt x="773907" y="792957"/>
                  </a:lnTo>
                  <a:lnTo>
                    <a:pt x="766763" y="769144"/>
                  </a:lnTo>
                  <a:lnTo>
                    <a:pt x="795338" y="764382"/>
                  </a:lnTo>
                  <a:lnTo>
                    <a:pt x="831057" y="709613"/>
                  </a:lnTo>
                  <a:lnTo>
                    <a:pt x="890588" y="688182"/>
                  </a:lnTo>
                  <a:lnTo>
                    <a:pt x="902494" y="661988"/>
                  </a:lnTo>
                  <a:lnTo>
                    <a:pt x="902494" y="661988"/>
                  </a:lnTo>
                  <a:lnTo>
                    <a:pt x="864394" y="645319"/>
                  </a:lnTo>
                  <a:lnTo>
                    <a:pt x="845344" y="600075"/>
                  </a:lnTo>
                  <a:lnTo>
                    <a:pt x="881063" y="581025"/>
                  </a:lnTo>
                  <a:lnTo>
                    <a:pt x="921544" y="538163"/>
                  </a:lnTo>
                  <a:lnTo>
                    <a:pt x="912019" y="492919"/>
                  </a:lnTo>
                  <a:lnTo>
                    <a:pt x="907257" y="466725"/>
                  </a:lnTo>
                  <a:lnTo>
                    <a:pt x="892969" y="442913"/>
                  </a:lnTo>
                  <a:lnTo>
                    <a:pt x="907257" y="421482"/>
                  </a:lnTo>
                  <a:lnTo>
                    <a:pt x="935832" y="411957"/>
                  </a:lnTo>
                  <a:lnTo>
                    <a:pt x="962025" y="402432"/>
                  </a:lnTo>
                  <a:lnTo>
                    <a:pt x="973932" y="395288"/>
                  </a:lnTo>
                  <a:lnTo>
                    <a:pt x="973932" y="361950"/>
                  </a:lnTo>
                  <a:lnTo>
                    <a:pt x="892969" y="328613"/>
                  </a:lnTo>
                  <a:lnTo>
                    <a:pt x="854869" y="257175"/>
                  </a:lnTo>
                  <a:lnTo>
                    <a:pt x="840582" y="204788"/>
                  </a:lnTo>
                  <a:lnTo>
                    <a:pt x="804863" y="190500"/>
                  </a:lnTo>
                  <a:lnTo>
                    <a:pt x="785813" y="164307"/>
                  </a:lnTo>
                  <a:lnTo>
                    <a:pt x="769144" y="102394"/>
                  </a:lnTo>
                  <a:lnTo>
                    <a:pt x="726282" y="76200"/>
                  </a:lnTo>
                  <a:lnTo>
                    <a:pt x="669132" y="71438"/>
                  </a:lnTo>
                  <a:lnTo>
                    <a:pt x="650082" y="30957"/>
                  </a:lnTo>
                  <a:lnTo>
                    <a:pt x="559594" y="4763"/>
                  </a:lnTo>
                  <a:lnTo>
                    <a:pt x="461963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5" name="Freeform 104"/>
            <p:cNvSpPr/>
            <p:nvPr/>
          </p:nvSpPr>
          <p:spPr bwMode="gray">
            <a:xfrm>
              <a:off x="3579813" y="5200650"/>
              <a:ext cx="117475" cy="157163"/>
            </a:xfrm>
            <a:custGeom>
              <a:avLst/>
              <a:gdLst>
                <a:gd name="connsiteX0" fmla="*/ 0 w 116681"/>
                <a:gd name="connsiteY0" fmla="*/ 0 h 157163"/>
                <a:gd name="connsiteX1" fmla="*/ 38100 w 116681"/>
                <a:gd name="connsiteY1" fmla="*/ 97632 h 157163"/>
                <a:gd name="connsiteX2" fmla="*/ 90488 w 116681"/>
                <a:gd name="connsiteY2" fmla="*/ 157163 h 157163"/>
                <a:gd name="connsiteX3" fmla="*/ 109538 w 116681"/>
                <a:gd name="connsiteY3" fmla="*/ 121444 h 157163"/>
                <a:gd name="connsiteX4" fmla="*/ 116681 w 116681"/>
                <a:gd name="connsiteY4" fmla="*/ 97632 h 157163"/>
                <a:gd name="connsiteX5" fmla="*/ 111919 w 116681"/>
                <a:gd name="connsiteY5" fmla="*/ 50007 h 157163"/>
                <a:gd name="connsiteX6" fmla="*/ 0 w 116681"/>
                <a:gd name="connsiteY6" fmla="*/ 0 h 157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6681" h="157163">
                  <a:moveTo>
                    <a:pt x="0" y="0"/>
                  </a:moveTo>
                  <a:lnTo>
                    <a:pt x="38100" y="97632"/>
                  </a:lnTo>
                  <a:lnTo>
                    <a:pt x="90488" y="157163"/>
                  </a:lnTo>
                  <a:lnTo>
                    <a:pt x="109538" y="121444"/>
                  </a:lnTo>
                  <a:lnTo>
                    <a:pt x="116681" y="97632"/>
                  </a:lnTo>
                  <a:lnTo>
                    <a:pt x="111919" y="5000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6" name="Freeform 105"/>
            <p:cNvSpPr/>
            <p:nvPr/>
          </p:nvSpPr>
          <p:spPr bwMode="gray">
            <a:xfrm>
              <a:off x="3663950" y="4752975"/>
              <a:ext cx="782638" cy="1276350"/>
            </a:xfrm>
            <a:custGeom>
              <a:avLst/>
              <a:gdLst>
                <a:gd name="connsiteX0" fmla="*/ 0 w 783431"/>
                <a:gd name="connsiteY0" fmla="*/ 614363 h 1090613"/>
                <a:gd name="connsiteX1" fmla="*/ 21431 w 783431"/>
                <a:gd name="connsiteY1" fmla="*/ 661988 h 1090613"/>
                <a:gd name="connsiteX2" fmla="*/ 28575 w 783431"/>
                <a:gd name="connsiteY2" fmla="*/ 742950 h 1090613"/>
                <a:gd name="connsiteX3" fmla="*/ 76200 w 783431"/>
                <a:gd name="connsiteY3" fmla="*/ 814388 h 1090613"/>
                <a:gd name="connsiteX4" fmla="*/ 102394 w 783431"/>
                <a:gd name="connsiteY4" fmla="*/ 919163 h 1090613"/>
                <a:gd name="connsiteX5" fmla="*/ 116681 w 783431"/>
                <a:gd name="connsiteY5" fmla="*/ 947738 h 1090613"/>
                <a:gd name="connsiteX6" fmla="*/ 130969 w 783431"/>
                <a:gd name="connsiteY6" fmla="*/ 995363 h 1090613"/>
                <a:gd name="connsiteX7" fmla="*/ 150019 w 783431"/>
                <a:gd name="connsiteY7" fmla="*/ 1023938 h 1090613"/>
                <a:gd name="connsiteX8" fmla="*/ 159544 w 783431"/>
                <a:gd name="connsiteY8" fmla="*/ 1042988 h 1090613"/>
                <a:gd name="connsiteX9" fmla="*/ 197644 w 783431"/>
                <a:gd name="connsiteY9" fmla="*/ 1069182 h 1090613"/>
                <a:gd name="connsiteX10" fmla="*/ 245269 w 783431"/>
                <a:gd name="connsiteY10" fmla="*/ 1090613 h 1090613"/>
                <a:gd name="connsiteX11" fmla="*/ 604837 w 783431"/>
                <a:gd name="connsiteY11" fmla="*/ 1085850 h 1090613"/>
                <a:gd name="connsiteX12" fmla="*/ 585787 w 783431"/>
                <a:gd name="connsiteY12" fmla="*/ 1035844 h 1090613"/>
                <a:gd name="connsiteX13" fmla="*/ 607219 w 783431"/>
                <a:gd name="connsiteY13" fmla="*/ 1021557 h 1090613"/>
                <a:gd name="connsiteX14" fmla="*/ 645319 w 783431"/>
                <a:gd name="connsiteY14" fmla="*/ 1016794 h 1090613"/>
                <a:gd name="connsiteX15" fmla="*/ 685800 w 783431"/>
                <a:gd name="connsiteY15" fmla="*/ 997744 h 1090613"/>
                <a:gd name="connsiteX16" fmla="*/ 716756 w 783431"/>
                <a:gd name="connsiteY16" fmla="*/ 1002507 h 1090613"/>
                <a:gd name="connsiteX17" fmla="*/ 738187 w 783431"/>
                <a:gd name="connsiteY17" fmla="*/ 969169 h 1090613"/>
                <a:gd name="connsiteX18" fmla="*/ 783431 w 783431"/>
                <a:gd name="connsiteY18" fmla="*/ 933450 h 1090613"/>
                <a:gd name="connsiteX19" fmla="*/ 776287 w 783431"/>
                <a:gd name="connsiteY19" fmla="*/ 907257 h 1090613"/>
                <a:gd name="connsiteX20" fmla="*/ 752475 w 783431"/>
                <a:gd name="connsiteY20" fmla="*/ 888207 h 1090613"/>
                <a:gd name="connsiteX21" fmla="*/ 752475 w 783431"/>
                <a:gd name="connsiteY21" fmla="*/ 864394 h 1090613"/>
                <a:gd name="connsiteX22" fmla="*/ 728662 w 783431"/>
                <a:gd name="connsiteY22" fmla="*/ 852488 h 1090613"/>
                <a:gd name="connsiteX23" fmla="*/ 711994 w 783431"/>
                <a:gd name="connsiteY23" fmla="*/ 802482 h 1090613"/>
                <a:gd name="connsiteX24" fmla="*/ 688181 w 783431"/>
                <a:gd name="connsiteY24" fmla="*/ 814388 h 1090613"/>
                <a:gd name="connsiteX25" fmla="*/ 659606 w 783431"/>
                <a:gd name="connsiteY25" fmla="*/ 814388 h 1090613"/>
                <a:gd name="connsiteX26" fmla="*/ 647700 w 783431"/>
                <a:gd name="connsiteY26" fmla="*/ 847725 h 1090613"/>
                <a:gd name="connsiteX27" fmla="*/ 623887 w 783431"/>
                <a:gd name="connsiteY27" fmla="*/ 847725 h 1090613"/>
                <a:gd name="connsiteX28" fmla="*/ 576262 w 783431"/>
                <a:gd name="connsiteY28" fmla="*/ 828675 h 1090613"/>
                <a:gd name="connsiteX29" fmla="*/ 554831 w 783431"/>
                <a:gd name="connsiteY29" fmla="*/ 816769 h 1090613"/>
                <a:gd name="connsiteX30" fmla="*/ 547687 w 783431"/>
                <a:gd name="connsiteY30" fmla="*/ 783432 h 1090613"/>
                <a:gd name="connsiteX31" fmla="*/ 561975 w 783431"/>
                <a:gd name="connsiteY31" fmla="*/ 754857 h 1090613"/>
                <a:gd name="connsiteX32" fmla="*/ 533400 w 783431"/>
                <a:gd name="connsiteY32" fmla="*/ 733425 h 1090613"/>
                <a:gd name="connsiteX33" fmla="*/ 509587 w 783431"/>
                <a:gd name="connsiteY33" fmla="*/ 711994 h 1090613"/>
                <a:gd name="connsiteX34" fmla="*/ 473869 w 783431"/>
                <a:gd name="connsiteY34" fmla="*/ 711994 h 1090613"/>
                <a:gd name="connsiteX35" fmla="*/ 435769 w 783431"/>
                <a:gd name="connsiteY35" fmla="*/ 711994 h 1090613"/>
                <a:gd name="connsiteX36" fmla="*/ 438150 w 783431"/>
                <a:gd name="connsiteY36" fmla="*/ 669132 h 1090613"/>
                <a:gd name="connsiteX37" fmla="*/ 428625 w 783431"/>
                <a:gd name="connsiteY37" fmla="*/ 642938 h 1090613"/>
                <a:gd name="connsiteX38" fmla="*/ 423862 w 783431"/>
                <a:gd name="connsiteY38" fmla="*/ 607219 h 1090613"/>
                <a:gd name="connsiteX39" fmla="*/ 426244 w 783431"/>
                <a:gd name="connsiteY39" fmla="*/ 578644 h 1090613"/>
                <a:gd name="connsiteX40" fmla="*/ 440531 w 783431"/>
                <a:gd name="connsiteY40" fmla="*/ 566738 h 1090613"/>
                <a:gd name="connsiteX41" fmla="*/ 450056 w 783431"/>
                <a:gd name="connsiteY41" fmla="*/ 535782 h 1090613"/>
                <a:gd name="connsiteX42" fmla="*/ 457200 w 783431"/>
                <a:gd name="connsiteY42" fmla="*/ 519113 h 1090613"/>
                <a:gd name="connsiteX43" fmla="*/ 481012 w 783431"/>
                <a:gd name="connsiteY43" fmla="*/ 526257 h 1090613"/>
                <a:gd name="connsiteX44" fmla="*/ 495300 w 783431"/>
                <a:gd name="connsiteY44" fmla="*/ 576263 h 1090613"/>
                <a:gd name="connsiteX45" fmla="*/ 507206 w 783431"/>
                <a:gd name="connsiteY45" fmla="*/ 581025 h 1090613"/>
                <a:gd name="connsiteX46" fmla="*/ 526256 w 783431"/>
                <a:gd name="connsiteY46" fmla="*/ 583407 h 1090613"/>
                <a:gd name="connsiteX47" fmla="*/ 554831 w 783431"/>
                <a:gd name="connsiteY47" fmla="*/ 583407 h 1090613"/>
                <a:gd name="connsiteX48" fmla="*/ 557212 w 783431"/>
                <a:gd name="connsiteY48" fmla="*/ 547688 h 1090613"/>
                <a:gd name="connsiteX49" fmla="*/ 545306 w 783431"/>
                <a:gd name="connsiteY49" fmla="*/ 502444 h 1090613"/>
                <a:gd name="connsiteX50" fmla="*/ 545306 w 783431"/>
                <a:gd name="connsiteY50" fmla="*/ 476250 h 1090613"/>
                <a:gd name="connsiteX51" fmla="*/ 581025 w 783431"/>
                <a:gd name="connsiteY51" fmla="*/ 454819 h 1090613"/>
                <a:gd name="connsiteX52" fmla="*/ 604837 w 783431"/>
                <a:gd name="connsiteY52" fmla="*/ 435769 h 1090613"/>
                <a:gd name="connsiteX53" fmla="*/ 640556 w 783431"/>
                <a:gd name="connsiteY53" fmla="*/ 414338 h 1090613"/>
                <a:gd name="connsiteX54" fmla="*/ 645319 w 783431"/>
                <a:gd name="connsiteY54" fmla="*/ 395288 h 1090613"/>
                <a:gd name="connsiteX55" fmla="*/ 633412 w 783431"/>
                <a:gd name="connsiteY55" fmla="*/ 371475 h 1090613"/>
                <a:gd name="connsiteX56" fmla="*/ 614362 w 783431"/>
                <a:gd name="connsiteY56" fmla="*/ 369094 h 1090613"/>
                <a:gd name="connsiteX57" fmla="*/ 609600 w 783431"/>
                <a:gd name="connsiteY57" fmla="*/ 366713 h 1090613"/>
                <a:gd name="connsiteX58" fmla="*/ 597694 w 783431"/>
                <a:gd name="connsiteY58" fmla="*/ 357188 h 1090613"/>
                <a:gd name="connsiteX59" fmla="*/ 611981 w 783431"/>
                <a:gd name="connsiteY59" fmla="*/ 345282 h 1090613"/>
                <a:gd name="connsiteX60" fmla="*/ 652462 w 783431"/>
                <a:gd name="connsiteY60" fmla="*/ 316707 h 1090613"/>
                <a:gd name="connsiteX61" fmla="*/ 678656 w 783431"/>
                <a:gd name="connsiteY61" fmla="*/ 264319 h 1090613"/>
                <a:gd name="connsiteX62" fmla="*/ 666750 w 783431"/>
                <a:gd name="connsiteY62" fmla="*/ 242888 h 1090613"/>
                <a:gd name="connsiteX63" fmla="*/ 638175 w 783431"/>
                <a:gd name="connsiteY63" fmla="*/ 219075 h 1090613"/>
                <a:gd name="connsiteX64" fmla="*/ 642937 w 783431"/>
                <a:gd name="connsiteY64" fmla="*/ 180975 h 1090613"/>
                <a:gd name="connsiteX65" fmla="*/ 673894 w 783431"/>
                <a:gd name="connsiteY65" fmla="*/ 171450 h 1090613"/>
                <a:gd name="connsiteX66" fmla="*/ 700087 w 783431"/>
                <a:gd name="connsiteY66" fmla="*/ 142875 h 1090613"/>
                <a:gd name="connsiteX67" fmla="*/ 700087 w 783431"/>
                <a:gd name="connsiteY67" fmla="*/ 111919 h 1090613"/>
                <a:gd name="connsiteX68" fmla="*/ 666750 w 783431"/>
                <a:gd name="connsiteY68" fmla="*/ 107157 h 1090613"/>
                <a:gd name="connsiteX69" fmla="*/ 645319 w 783431"/>
                <a:gd name="connsiteY69" fmla="*/ 102394 h 1090613"/>
                <a:gd name="connsiteX70" fmla="*/ 645319 w 783431"/>
                <a:gd name="connsiteY70" fmla="*/ 102394 h 1090613"/>
                <a:gd name="connsiteX71" fmla="*/ 678656 w 783431"/>
                <a:gd name="connsiteY71" fmla="*/ 69057 h 1090613"/>
                <a:gd name="connsiteX72" fmla="*/ 685800 w 783431"/>
                <a:gd name="connsiteY72" fmla="*/ 40482 h 1090613"/>
                <a:gd name="connsiteX73" fmla="*/ 678656 w 783431"/>
                <a:gd name="connsiteY73" fmla="*/ 21432 h 1090613"/>
                <a:gd name="connsiteX74" fmla="*/ 695325 w 783431"/>
                <a:gd name="connsiteY74" fmla="*/ 2382 h 1090613"/>
                <a:gd name="connsiteX75" fmla="*/ 628650 w 783431"/>
                <a:gd name="connsiteY75" fmla="*/ 0 h 1090613"/>
                <a:gd name="connsiteX76" fmla="*/ 552450 w 783431"/>
                <a:gd name="connsiteY76" fmla="*/ 52388 h 1090613"/>
                <a:gd name="connsiteX77" fmla="*/ 538162 w 783431"/>
                <a:gd name="connsiteY77" fmla="*/ 90488 h 1090613"/>
                <a:gd name="connsiteX78" fmla="*/ 445294 w 783431"/>
                <a:gd name="connsiteY78" fmla="*/ 126207 h 1090613"/>
                <a:gd name="connsiteX79" fmla="*/ 397669 w 783431"/>
                <a:gd name="connsiteY79" fmla="*/ 159544 h 1090613"/>
                <a:gd name="connsiteX80" fmla="*/ 376237 w 783431"/>
                <a:gd name="connsiteY80" fmla="*/ 190500 h 1090613"/>
                <a:gd name="connsiteX81" fmla="*/ 350044 w 783431"/>
                <a:gd name="connsiteY81" fmla="*/ 140494 h 1090613"/>
                <a:gd name="connsiteX82" fmla="*/ 316706 w 783431"/>
                <a:gd name="connsiteY82" fmla="*/ 140494 h 1090613"/>
                <a:gd name="connsiteX83" fmla="*/ 304800 w 783431"/>
                <a:gd name="connsiteY83" fmla="*/ 166688 h 1090613"/>
                <a:gd name="connsiteX84" fmla="*/ 280987 w 783431"/>
                <a:gd name="connsiteY84" fmla="*/ 230982 h 1090613"/>
                <a:gd name="connsiteX85" fmla="*/ 154781 w 783431"/>
                <a:gd name="connsiteY85" fmla="*/ 223838 h 1090613"/>
                <a:gd name="connsiteX86" fmla="*/ 140494 w 783431"/>
                <a:gd name="connsiteY86" fmla="*/ 245269 h 1090613"/>
                <a:gd name="connsiteX87" fmla="*/ 138112 w 783431"/>
                <a:gd name="connsiteY87" fmla="*/ 280988 h 1090613"/>
                <a:gd name="connsiteX88" fmla="*/ 66675 w 783431"/>
                <a:gd name="connsiteY88" fmla="*/ 309563 h 1090613"/>
                <a:gd name="connsiteX89" fmla="*/ 54769 w 783431"/>
                <a:gd name="connsiteY89" fmla="*/ 323850 h 1090613"/>
                <a:gd name="connsiteX90" fmla="*/ 66675 w 783431"/>
                <a:gd name="connsiteY90" fmla="*/ 381000 h 1090613"/>
                <a:gd name="connsiteX91" fmla="*/ 19050 w 783431"/>
                <a:gd name="connsiteY91" fmla="*/ 423863 h 1090613"/>
                <a:gd name="connsiteX92" fmla="*/ 26194 w 783431"/>
                <a:gd name="connsiteY92" fmla="*/ 490538 h 1090613"/>
                <a:gd name="connsiteX93" fmla="*/ 33337 w 783431"/>
                <a:gd name="connsiteY93" fmla="*/ 554832 h 1090613"/>
                <a:gd name="connsiteX94" fmla="*/ 0 w 783431"/>
                <a:gd name="connsiteY94" fmla="*/ 614363 h 1090613"/>
                <a:gd name="connsiteX0" fmla="*/ 0 w 783431"/>
                <a:gd name="connsiteY0" fmla="*/ 614363 h 1090613"/>
                <a:gd name="connsiteX1" fmla="*/ 21431 w 783431"/>
                <a:gd name="connsiteY1" fmla="*/ 661988 h 1090613"/>
                <a:gd name="connsiteX2" fmla="*/ 28575 w 783431"/>
                <a:gd name="connsiteY2" fmla="*/ 742950 h 1090613"/>
                <a:gd name="connsiteX3" fmla="*/ 76200 w 783431"/>
                <a:gd name="connsiteY3" fmla="*/ 814388 h 1090613"/>
                <a:gd name="connsiteX4" fmla="*/ 102394 w 783431"/>
                <a:gd name="connsiteY4" fmla="*/ 919163 h 1090613"/>
                <a:gd name="connsiteX5" fmla="*/ 116681 w 783431"/>
                <a:gd name="connsiteY5" fmla="*/ 947738 h 1090613"/>
                <a:gd name="connsiteX6" fmla="*/ 130969 w 783431"/>
                <a:gd name="connsiteY6" fmla="*/ 995363 h 1090613"/>
                <a:gd name="connsiteX7" fmla="*/ 150019 w 783431"/>
                <a:gd name="connsiteY7" fmla="*/ 1023938 h 1090613"/>
                <a:gd name="connsiteX8" fmla="*/ 159544 w 783431"/>
                <a:gd name="connsiteY8" fmla="*/ 1042988 h 1090613"/>
                <a:gd name="connsiteX9" fmla="*/ 197644 w 783431"/>
                <a:gd name="connsiteY9" fmla="*/ 1069182 h 1090613"/>
                <a:gd name="connsiteX10" fmla="*/ 245269 w 783431"/>
                <a:gd name="connsiteY10" fmla="*/ 1090613 h 1090613"/>
                <a:gd name="connsiteX11" fmla="*/ 319087 w 783431"/>
                <a:gd name="connsiteY11" fmla="*/ 1090613 h 1090613"/>
                <a:gd name="connsiteX12" fmla="*/ 604837 w 783431"/>
                <a:gd name="connsiteY12" fmla="*/ 1085850 h 1090613"/>
                <a:gd name="connsiteX13" fmla="*/ 585787 w 783431"/>
                <a:gd name="connsiteY13" fmla="*/ 1035844 h 1090613"/>
                <a:gd name="connsiteX14" fmla="*/ 607219 w 783431"/>
                <a:gd name="connsiteY14" fmla="*/ 1021557 h 1090613"/>
                <a:gd name="connsiteX15" fmla="*/ 645319 w 783431"/>
                <a:gd name="connsiteY15" fmla="*/ 1016794 h 1090613"/>
                <a:gd name="connsiteX16" fmla="*/ 685800 w 783431"/>
                <a:gd name="connsiteY16" fmla="*/ 997744 h 1090613"/>
                <a:gd name="connsiteX17" fmla="*/ 716756 w 783431"/>
                <a:gd name="connsiteY17" fmla="*/ 1002507 h 1090613"/>
                <a:gd name="connsiteX18" fmla="*/ 738187 w 783431"/>
                <a:gd name="connsiteY18" fmla="*/ 969169 h 1090613"/>
                <a:gd name="connsiteX19" fmla="*/ 783431 w 783431"/>
                <a:gd name="connsiteY19" fmla="*/ 933450 h 1090613"/>
                <a:gd name="connsiteX20" fmla="*/ 776287 w 783431"/>
                <a:gd name="connsiteY20" fmla="*/ 907257 h 1090613"/>
                <a:gd name="connsiteX21" fmla="*/ 752475 w 783431"/>
                <a:gd name="connsiteY21" fmla="*/ 888207 h 1090613"/>
                <a:gd name="connsiteX22" fmla="*/ 752475 w 783431"/>
                <a:gd name="connsiteY22" fmla="*/ 864394 h 1090613"/>
                <a:gd name="connsiteX23" fmla="*/ 728662 w 783431"/>
                <a:gd name="connsiteY23" fmla="*/ 852488 h 1090613"/>
                <a:gd name="connsiteX24" fmla="*/ 711994 w 783431"/>
                <a:gd name="connsiteY24" fmla="*/ 802482 h 1090613"/>
                <a:gd name="connsiteX25" fmla="*/ 688181 w 783431"/>
                <a:gd name="connsiteY25" fmla="*/ 814388 h 1090613"/>
                <a:gd name="connsiteX26" fmla="*/ 659606 w 783431"/>
                <a:gd name="connsiteY26" fmla="*/ 814388 h 1090613"/>
                <a:gd name="connsiteX27" fmla="*/ 647700 w 783431"/>
                <a:gd name="connsiteY27" fmla="*/ 847725 h 1090613"/>
                <a:gd name="connsiteX28" fmla="*/ 623887 w 783431"/>
                <a:gd name="connsiteY28" fmla="*/ 847725 h 1090613"/>
                <a:gd name="connsiteX29" fmla="*/ 576262 w 783431"/>
                <a:gd name="connsiteY29" fmla="*/ 828675 h 1090613"/>
                <a:gd name="connsiteX30" fmla="*/ 554831 w 783431"/>
                <a:gd name="connsiteY30" fmla="*/ 816769 h 1090613"/>
                <a:gd name="connsiteX31" fmla="*/ 547687 w 783431"/>
                <a:gd name="connsiteY31" fmla="*/ 783432 h 1090613"/>
                <a:gd name="connsiteX32" fmla="*/ 561975 w 783431"/>
                <a:gd name="connsiteY32" fmla="*/ 754857 h 1090613"/>
                <a:gd name="connsiteX33" fmla="*/ 533400 w 783431"/>
                <a:gd name="connsiteY33" fmla="*/ 733425 h 1090613"/>
                <a:gd name="connsiteX34" fmla="*/ 509587 w 783431"/>
                <a:gd name="connsiteY34" fmla="*/ 711994 h 1090613"/>
                <a:gd name="connsiteX35" fmla="*/ 473869 w 783431"/>
                <a:gd name="connsiteY35" fmla="*/ 711994 h 1090613"/>
                <a:gd name="connsiteX36" fmla="*/ 435769 w 783431"/>
                <a:gd name="connsiteY36" fmla="*/ 711994 h 1090613"/>
                <a:gd name="connsiteX37" fmla="*/ 438150 w 783431"/>
                <a:gd name="connsiteY37" fmla="*/ 669132 h 1090613"/>
                <a:gd name="connsiteX38" fmla="*/ 428625 w 783431"/>
                <a:gd name="connsiteY38" fmla="*/ 642938 h 1090613"/>
                <a:gd name="connsiteX39" fmla="*/ 423862 w 783431"/>
                <a:gd name="connsiteY39" fmla="*/ 607219 h 1090613"/>
                <a:gd name="connsiteX40" fmla="*/ 426244 w 783431"/>
                <a:gd name="connsiteY40" fmla="*/ 578644 h 1090613"/>
                <a:gd name="connsiteX41" fmla="*/ 440531 w 783431"/>
                <a:gd name="connsiteY41" fmla="*/ 566738 h 1090613"/>
                <a:gd name="connsiteX42" fmla="*/ 450056 w 783431"/>
                <a:gd name="connsiteY42" fmla="*/ 535782 h 1090613"/>
                <a:gd name="connsiteX43" fmla="*/ 457200 w 783431"/>
                <a:gd name="connsiteY43" fmla="*/ 519113 h 1090613"/>
                <a:gd name="connsiteX44" fmla="*/ 481012 w 783431"/>
                <a:gd name="connsiteY44" fmla="*/ 526257 h 1090613"/>
                <a:gd name="connsiteX45" fmla="*/ 495300 w 783431"/>
                <a:gd name="connsiteY45" fmla="*/ 576263 h 1090613"/>
                <a:gd name="connsiteX46" fmla="*/ 507206 w 783431"/>
                <a:gd name="connsiteY46" fmla="*/ 581025 h 1090613"/>
                <a:gd name="connsiteX47" fmla="*/ 526256 w 783431"/>
                <a:gd name="connsiteY47" fmla="*/ 583407 h 1090613"/>
                <a:gd name="connsiteX48" fmla="*/ 554831 w 783431"/>
                <a:gd name="connsiteY48" fmla="*/ 583407 h 1090613"/>
                <a:gd name="connsiteX49" fmla="*/ 557212 w 783431"/>
                <a:gd name="connsiteY49" fmla="*/ 547688 h 1090613"/>
                <a:gd name="connsiteX50" fmla="*/ 545306 w 783431"/>
                <a:gd name="connsiteY50" fmla="*/ 502444 h 1090613"/>
                <a:gd name="connsiteX51" fmla="*/ 545306 w 783431"/>
                <a:gd name="connsiteY51" fmla="*/ 476250 h 1090613"/>
                <a:gd name="connsiteX52" fmla="*/ 581025 w 783431"/>
                <a:gd name="connsiteY52" fmla="*/ 454819 h 1090613"/>
                <a:gd name="connsiteX53" fmla="*/ 604837 w 783431"/>
                <a:gd name="connsiteY53" fmla="*/ 435769 h 1090613"/>
                <a:gd name="connsiteX54" fmla="*/ 640556 w 783431"/>
                <a:gd name="connsiteY54" fmla="*/ 414338 h 1090613"/>
                <a:gd name="connsiteX55" fmla="*/ 645319 w 783431"/>
                <a:gd name="connsiteY55" fmla="*/ 395288 h 1090613"/>
                <a:gd name="connsiteX56" fmla="*/ 633412 w 783431"/>
                <a:gd name="connsiteY56" fmla="*/ 371475 h 1090613"/>
                <a:gd name="connsiteX57" fmla="*/ 614362 w 783431"/>
                <a:gd name="connsiteY57" fmla="*/ 369094 h 1090613"/>
                <a:gd name="connsiteX58" fmla="*/ 609600 w 783431"/>
                <a:gd name="connsiteY58" fmla="*/ 366713 h 1090613"/>
                <a:gd name="connsiteX59" fmla="*/ 597694 w 783431"/>
                <a:gd name="connsiteY59" fmla="*/ 357188 h 1090613"/>
                <a:gd name="connsiteX60" fmla="*/ 611981 w 783431"/>
                <a:gd name="connsiteY60" fmla="*/ 345282 h 1090613"/>
                <a:gd name="connsiteX61" fmla="*/ 652462 w 783431"/>
                <a:gd name="connsiteY61" fmla="*/ 316707 h 1090613"/>
                <a:gd name="connsiteX62" fmla="*/ 678656 w 783431"/>
                <a:gd name="connsiteY62" fmla="*/ 264319 h 1090613"/>
                <a:gd name="connsiteX63" fmla="*/ 666750 w 783431"/>
                <a:gd name="connsiteY63" fmla="*/ 242888 h 1090613"/>
                <a:gd name="connsiteX64" fmla="*/ 638175 w 783431"/>
                <a:gd name="connsiteY64" fmla="*/ 219075 h 1090613"/>
                <a:gd name="connsiteX65" fmla="*/ 642937 w 783431"/>
                <a:gd name="connsiteY65" fmla="*/ 180975 h 1090613"/>
                <a:gd name="connsiteX66" fmla="*/ 673894 w 783431"/>
                <a:gd name="connsiteY66" fmla="*/ 171450 h 1090613"/>
                <a:gd name="connsiteX67" fmla="*/ 700087 w 783431"/>
                <a:gd name="connsiteY67" fmla="*/ 142875 h 1090613"/>
                <a:gd name="connsiteX68" fmla="*/ 700087 w 783431"/>
                <a:gd name="connsiteY68" fmla="*/ 111919 h 1090613"/>
                <a:gd name="connsiteX69" fmla="*/ 666750 w 783431"/>
                <a:gd name="connsiteY69" fmla="*/ 107157 h 1090613"/>
                <a:gd name="connsiteX70" fmla="*/ 645319 w 783431"/>
                <a:gd name="connsiteY70" fmla="*/ 102394 h 1090613"/>
                <a:gd name="connsiteX71" fmla="*/ 645319 w 783431"/>
                <a:gd name="connsiteY71" fmla="*/ 102394 h 1090613"/>
                <a:gd name="connsiteX72" fmla="*/ 678656 w 783431"/>
                <a:gd name="connsiteY72" fmla="*/ 69057 h 1090613"/>
                <a:gd name="connsiteX73" fmla="*/ 685800 w 783431"/>
                <a:gd name="connsiteY73" fmla="*/ 40482 h 1090613"/>
                <a:gd name="connsiteX74" fmla="*/ 678656 w 783431"/>
                <a:gd name="connsiteY74" fmla="*/ 21432 h 1090613"/>
                <a:gd name="connsiteX75" fmla="*/ 695325 w 783431"/>
                <a:gd name="connsiteY75" fmla="*/ 2382 h 1090613"/>
                <a:gd name="connsiteX76" fmla="*/ 628650 w 783431"/>
                <a:gd name="connsiteY76" fmla="*/ 0 h 1090613"/>
                <a:gd name="connsiteX77" fmla="*/ 552450 w 783431"/>
                <a:gd name="connsiteY77" fmla="*/ 52388 h 1090613"/>
                <a:gd name="connsiteX78" fmla="*/ 538162 w 783431"/>
                <a:gd name="connsiteY78" fmla="*/ 90488 h 1090613"/>
                <a:gd name="connsiteX79" fmla="*/ 445294 w 783431"/>
                <a:gd name="connsiteY79" fmla="*/ 126207 h 1090613"/>
                <a:gd name="connsiteX80" fmla="*/ 397669 w 783431"/>
                <a:gd name="connsiteY80" fmla="*/ 159544 h 1090613"/>
                <a:gd name="connsiteX81" fmla="*/ 376237 w 783431"/>
                <a:gd name="connsiteY81" fmla="*/ 190500 h 1090613"/>
                <a:gd name="connsiteX82" fmla="*/ 350044 w 783431"/>
                <a:gd name="connsiteY82" fmla="*/ 140494 h 1090613"/>
                <a:gd name="connsiteX83" fmla="*/ 316706 w 783431"/>
                <a:gd name="connsiteY83" fmla="*/ 140494 h 1090613"/>
                <a:gd name="connsiteX84" fmla="*/ 304800 w 783431"/>
                <a:gd name="connsiteY84" fmla="*/ 166688 h 1090613"/>
                <a:gd name="connsiteX85" fmla="*/ 280987 w 783431"/>
                <a:gd name="connsiteY85" fmla="*/ 230982 h 1090613"/>
                <a:gd name="connsiteX86" fmla="*/ 154781 w 783431"/>
                <a:gd name="connsiteY86" fmla="*/ 223838 h 1090613"/>
                <a:gd name="connsiteX87" fmla="*/ 140494 w 783431"/>
                <a:gd name="connsiteY87" fmla="*/ 245269 h 1090613"/>
                <a:gd name="connsiteX88" fmla="*/ 138112 w 783431"/>
                <a:gd name="connsiteY88" fmla="*/ 280988 h 1090613"/>
                <a:gd name="connsiteX89" fmla="*/ 66675 w 783431"/>
                <a:gd name="connsiteY89" fmla="*/ 309563 h 1090613"/>
                <a:gd name="connsiteX90" fmla="*/ 54769 w 783431"/>
                <a:gd name="connsiteY90" fmla="*/ 323850 h 1090613"/>
                <a:gd name="connsiteX91" fmla="*/ 66675 w 783431"/>
                <a:gd name="connsiteY91" fmla="*/ 381000 h 1090613"/>
                <a:gd name="connsiteX92" fmla="*/ 19050 w 783431"/>
                <a:gd name="connsiteY92" fmla="*/ 423863 h 1090613"/>
                <a:gd name="connsiteX93" fmla="*/ 26194 w 783431"/>
                <a:gd name="connsiteY93" fmla="*/ 490538 h 1090613"/>
                <a:gd name="connsiteX94" fmla="*/ 33337 w 783431"/>
                <a:gd name="connsiteY94" fmla="*/ 554832 h 1090613"/>
                <a:gd name="connsiteX95" fmla="*/ 0 w 783431"/>
                <a:gd name="connsiteY95" fmla="*/ 614363 h 1090613"/>
                <a:gd name="connsiteX0" fmla="*/ 0 w 783431"/>
                <a:gd name="connsiteY0" fmla="*/ 614363 h 1131094"/>
                <a:gd name="connsiteX1" fmla="*/ 21431 w 783431"/>
                <a:gd name="connsiteY1" fmla="*/ 661988 h 1131094"/>
                <a:gd name="connsiteX2" fmla="*/ 28575 w 783431"/>
                <a:gd name="connsiteY2" fmla="*/ 742950 h 1131094"/>
                <a:gd name="connsiteX3" fmla="*/ 76200 w 783431"/>
                <a:gd name="connsiteY3" fmla="*/ 814388 h 1131094"/>
                <a:gd name="connsiteX4" fmla="*/ 102394 w 783431"/>
                <a:gd name="connsiteY4" fmla="*/ 919163 h 1131094"/>
                <a:gd name="connsiteX5" fmla="*/ 116681 w 783431"/>
                <a:gd name="connsiteY5" fmla="*/ 947738 h 1131094"/>
                <a:gd name="connsiteX6" fmla="*/ 130969 w 783431"/>
                <a:gd name="connsiteY6" fmla="*/ 995363 h 1131094"/>
                <a:gd name="connsiteX7" fmla="*/ 150019 w 783431"/>
                <a:gd name="connsiteY7" fmla="*/ 1023938 h 1131094"/>
                <a:gd name="connsiteX8" fmla="*/ 159544 w 783431"/>
                <a:gd name="connsiteY8" fmla="*/ 1042988 h 1131094"/>
                <a:gd name="connsiteX9" fmla="*/ 197644 w 783431"/>
                <a:gd name="connsiteY9" fmla="*/ 1069182 h 1131094"/>
                <a:gd name="connsiteX10" fmla="*/ 245269 w 783431"/>
                <a:gd name="connsiteY10" fmla="*/ 1090613 h 1131094"/>
                <a:gd name="connsiteX11" fmla="*/ 264318 w 783431"/>
                <a:gd name="connsiteY11" fmla="*/ 1131094 h 1131094"/>
                <a:gd name="connsiteX12" fmla="*/ 604837 w 783431"/>
                <a:gd name="connsiteY12" fmla="*/ 1085850 h 1131094"/>
                <a:gd name="connsiteX13" fmla="*/ 585787 w 783431"/>
                <a:gd name="connsiteY13" fmla="*/ 1035844 h 1131094"/>
                <a:gd name="connsiteX14" fmla="*/ 607219 w 783431"/>
                <a:gd name="connsiteY14" fmla="*/ 1021557 h 1131094"/>
                <a:gd name="connsiteX15" fmla="*/ 645319 w 783431"/>
                <a:gd name="connsiteY15" fmla="*/ 1016794 h 1131094"/>
                <a:gd name="connsiteX16" fmla="*/ 685800 w 783431"/>
                <a:gd name="connsiteY16" fmla="*/ 997744 h 1131094"/>
                <a:gd name="connsiteX17" fmla="*/ 716756 w 783431"/>
                <a:gd name="connsiteY17" fmla="*/ 1002507 h 1131094"/>
                <a:gd name="connsiteX18" fmla="*/ 738187 w 783431"/>
                <a:gd name="connsiteY18" fmla="*/ 969169 h 1131094"/>
                <a:gd name="connsiteX19" fmla="*/ 783431 w 783431"/>
                <a:gd name="connsiteY19" fmla="*/ 933450 h 1131094"/>
                <a:gd name="connsiteX20" fmla="*/ 776287 w 783431"/>
                <a:gd name="connsiteY20" fmla="*/ 907257 h 1131094"/>
                <a:gd name="connsiteX21" fmla="*/ 752475 w 783431"/>
                <a:gd name="connsiteY21" fmla="*/ 888207 h 1131094"/>
                <a:gd name="connsiteX22" fmla="*/ 752475 w 783431"/>
                <a:gd name="connsiteY22" fmla="*/ 864394 h 1131094"/>
                <a:gd name="connsiteX23" fmla="*/ 728662 w 783431"/>
                <a:gd name="connsiteY23" fmla="*/ 852488 h 1131094"/>
                <a:gd name="connsiteX24" fmla="*/ 711994 w 783431"/>
                <a:gd name="connsiteY24" fmla="*/ 802482 h 1131094"/>
                <a:gd name="connsiteX25" fmla="*/ 688181 w 783431"/>
                <a:gd name="connsiteY25" fmla="*/ 814388 h 1131094"/>
                <a:gd name="connsiteX26" fmla="*/ 659606 w 783431"/>
                <a:gd name="connsiteY26" fmla="*/ 814388 h 1131094"/>
                <a:gd name="connsiteX27" fmla="*/ 647700 w 783431"/>
                <a:gd name="connsiteY27" fmla="*/ 847725 h 1131094"/>
                <a:gd name="connsiteX28" fmla="*/ 623887 w 783431"/>
                <a:gd name="connsiteY28" fmla="*/ 847725 h 1131094"/>
                <a:gd name="connsiteX29" fmla="*/ 576262 w 783431"/>
                <a:gd name="connsiteY29" fmla="*/ 828675 h 1131094"/>
                <a:gd name="connsiteX30" fmla="*/ 554831 w 783431"/>
                <a:gd name="connsiteY30" fmla="*/ 816769 h 1131094"/>
                <a:gd name="connsiteX31" fmla="*/ 547687 w 783431"/>
                <a:gd name="connsiteY31" fmla="*/ 783432 h 1131094"/>
                <a:gd name="connsiteX32" fmla="*/ 561975 w 783431"/>
                <a:gd name="connsiteY32" fmla="*/ 754857 h 1131094"/>
                <a:gd name="connsiteX33" fmla="*/ 533400 w 783431"/>
                <a:gd name="connsiteY33" fmla="*/ 733425 h 1131094"/>
                <a:gd name="connsiteX34" fmla="*/ 509587 w 783431"/>
                <a:gd name="connsiteY34" fmla="*/ 711994 h 1131094"/>
                <a:gd name="connsiteX35" fmla="*/ 473869 w 783431"/>
                <a:gd name="connsiteY35" fmla="*/ 711994 h 1131094"/>
                <a:gd name="connsiteX36" fmla="*/ 435769 w 783431"/>
                <a:gd name="connsiteY36" fmla="*/ 711994 h 1131094"/>
                <a:gd name="connsiteX37" fmla="*/ 438150 w 783431"/>
                <a:gd name="connsiteY37" fmla="*/ 669132 h 1131094"/>
                <a:gd name="connsiteX38" fmla="*/ 428625 w 783431"/>
                <a:gd name="connsiteY38" fmla="*/ 642938 h 1131094"/>
                <a:gd name="connsiteX39" fmla="*/ 423862 w 783431"/>
                <a:gd name="connsiteY39" fmla="*/ 607219 h 1131094"/>
                <a:gd name="connsiteX40" fmla="*/ 426244 w 783431"/>
                <a:gd name="connsiteY40" fmla="*/ 578644 h 1131094"/>
                <a:gd name="connsiteX41" fmla="*/ 440531 w 783431"/>
                <a:gd name="connsiteY41" fmla="*/ 566738 h 1131094"/>
                <a:gd name="connsiteX42" fmla="*/ 450056 w 783431"/>
                <a:gd name="connsiteY42" fmla="*/ 535782 h 1131094"/>
                <a:gd name="connsiteX43" fmla="*/ 457200 w 783431"/>
                <a:gd name="connsiteY43" fmla="*/ 519113 h 1131094"/>
                <a:gd name="connsiteX44" fmla="*/ 481012 w 783431"/>
                <a:gd name="connsiteY44" fmla="*/ 526257 h 1131094"/>
                <a:gd name="connsiteX45" fmla="*/ 495300 w 783431"/>
                <a:gd name="connsiteY45" fmla="*/ 576263 h 1131094"/>
                <a:gd name="connsiteX46" fmla="*/ 507206 w 783431"/>
                <a:gd name="connsiteY46" fmla="*/ 581025 h 1131094"/>
                <a:gd name="connsiteX47" fmla="*/ 526256 w 783431"/>
                <a:gd name="connsiteY47" fmla="*/ 583407 h 1131094"/>
                <a:gd name="connsiteX48" fmla="*/ 554831 w 783431"/>
                <a:gd name="connsiteY48" fmla="*/ 583407 h 1131094"/>
                <a:gd name="connsiteX49" fmla="*/ 557212 w 783431"/>
                <a:gd name="connsiteY49" fmla="*/ 547688 h 1131094"/>
                <a:gd name="connsiteX50" fmla="*/ 545306 w 783431"/>
                <a:gd name="connsiteY50" fmla="*/ 502444 h 1131094"/>
                <a:gd name="connsiteX51" fmla="*/ 545306 w 783431"/>
                <a:gd name="connsiteY51" fmla="*/ 476250 h 1131094"/>
                <a:gd name="connsiteX52" fmla="*/ 581025 w 783431"/>
                <a:gd name="connsiteY52" fmla="*/ 454819 h 1131094"/>
                <a:gd name="connsiteX53" fmla="*/ 604837 w 783431"/>
                <a:gd name="connsiteY53" fmla="*/ 435769 h 1131094"/>
                <a:gd name="connsiteX54" fmla="*/ 640556 w 783431"/>
                <a:gd name="connsiteY54" fmla="*/ 414338 h 1131094"/>
                <a:gd name="connsiteX55" fmla="*/ 645319 w 783431"/>
                <a:gd name="connsiteY55" fmla="*/ 395288 h 1131094"/>
                <a:gd name="connsiteX56" fmla="*/ 633412 w 783431"/>
                <a:gd name="connsiteY56" fmla="*/ 371475 h 1131094"/>
                <a:gd name="connsiteX57" fmla="*/ 614362 w 783431"/>
                <a:gd name="connsiteY57" fmla="*/ 369094 h 1131094"/>
                <a:gd name="connsiteX58" fmla="*/ 609600 w 783431"/>
                <a:gd name="connsiteY58" fmla="*/ 366713 h 1131094"/>
                <a:gd name="connsiteX59" fmla="*/ 597694 w 783431"/>
                <a:gd name="connsiteY59" fmla="*/ 357188 h 1131094"/>
                <a:gd name="connsiteX60" fmla="*/ 611981 w 783431"/>
                <a:gd name="connsiteY60" fmla="*/ 345282 h 1131094"/>
                <a:gd name="connsiteX61" fmla="*/ 652462 w 783431"/>
                <a:gd name="connsiteY61" fmla="*/ 316707 h 1131094"/>
                <a:gd name="connsiteX62" fmla="*/ 678656 w 783431"/>
                <a:gd name="connsiteY62" fmla="*/ 264319 h 1131094"/>
                <a:gd name="connsiteX63" fmla="*/ 666750 w 783431"/>
                <a:gd name="connsiteY63" fmla="*/ 242888 h 1131094"/>
                <a:gd name="connsiteX64" fmla="*/ 638175 w 783431"/>
                <a:gd name="connsiteY64" fmla="*/ 219075 h 1131094"/>
                <a:gd name="connsiteX65" fmla="*/ 642937 w 783431"/>
                <a:gd name="connsiteY65" fmla="*/ 180975 h 1131094"/>
                <a:gd name="connsiteX66" fmla="*/ 673894 w 783431"/>
                <a:gd name="connsiteY66" fmla="*/ 171450 h 1131094"/>
                <a:gd name="connsiteX67" fmla="*/ 700087 w 783431"/>
                <a:gd name="connsiteY67" fmla="*/ 142875 h 1131094"/>
                <a:gd name="connsiteX68" fmla="*/ 700087 w 783431"/>
                <a:gd name="connsiteY68" fmla="*/ 111919 h 1131094"/>
                <a:gd name="connsiteX69" fmla="*/ 666750 w 783431"/>
                <a:gd name="connsiteY69" fmla="*/ 107157 h 1131094"/>
                <a:gd name="connsiteX70" fmla="*/ 645319 w 783431"/>
                <a:gd name="connsiteY70" fmla="*/ 102394 h 1131094"/>
                <a:gd name="connsiteX71" fmla="*/ 645319 w 783431"/>
                <a:gd name="connsiteY71" fmla="*/ 102394 h 1131094"/>
                <a:gd name="connsiteX72" fmla="*/ 678656 w 783431"/>
                <a:gd name="connsiteY72" fmla="*/ 69057 h 1131094"/>
                <a:gd name="connsiteX73" fmla="*/ 685800 w 783431"/>
                <a:gd name="connsiteY73" fmla="*/ 40482 h 1131094"/>
                <a:gd name="connsiteX74" fmla="*/ 678656 w 783431"/>
                <a:gd name="connsiteY74" fmla="*/ 21432 h 1131094"/>
                <a:gd name="connsiteX75" fmla="*/ 695325 w 783431"/>
                <a:gd name="connsiteY75" fmla="*/ 2382 h 1131094"/>
                <a:gd name="connsiteX76" fmla="*/ 628650 w 783431"/>
                <a:gd name="connsiteY76" fmla="*/ 0 h 1131094"/>
                <a:gd name="connsiteX77" fmla="*/ 552450 w 783431"/>
                <a:gd name="connsiteY77" fmla="*/ 52388 h 1131094"/>
                <a:gd name="connsiteX78" fmla="*/ 538162 w 783431"/>
                <a:gd name="connsiteY78" fmla="*/ 90488 h 1131094"/>
                <a:gd name="connsiteX79" fmla="*/ 445294 w 783431"/>
                <a:gd name="connsiteY79" fmla="*/ 126207 h 1131094"/>
                <a:gd name="connsiteX80" fmla="*/ 397669 w 783431"/>
                <a:gd name="connsiteY80" fmla="*/ 159544 h 1131094"/>
                <a:gd name="connsiteX81" fmla="*/ 376237 w 783431"/>
                <a:gd name="connsiteY81" fmla="*/ 190500 h 1131094"/>
                <a:gd name="connsiteX82" fmla="*/ 350044 w 783431"/>
                <a:gd name="connsiteY82" fmla="*/ 140494 h 1131094"/>
                <a:gd name="connsiteX83" fmla="*/ 316706 w 783431"/>
                <a:gd name="connsiteY83" fmla="*/ 140494 h 1131094"/>
                <a:gd name="connsiteX84" fmla="*/ 304800 w 783431"/>
                <a:gd name="connsiteY84" fmla="*/ 166688 h 1131094"/>
                <a:gd name="connsiteX85" fmla="*/ 280987 w 783431"/>
                <a:gd name="connsiteY85" fmla="*/ 230982 h 1131094"/>
                <a:gd name="connsiteX86" fmla="*/ 154781 w 783431"/>
                <a:gd name="connsiteY86" fmla="*/ 223838 h 1131094"/>
                <a:gd name="connsiteX87" fmla="*/ 140494 w 783431"/>
                <a:gd name="connsiteY87" fmla="*/ 245269 h 1131094"/>
                <a:gd name="connsiteX88" fmla="*/ 138112 w 783431"/>
                <a:gd name="connsiteY88" fmla="*/ 280988 h 1131094"/>
                <a:gd name="connsiteX89" fmla="*/ 66675 w 783431"/>
                <a:gd name="connsiteY89" fmla="*/ 309563 h 1131094"/>
                <a:gd name="connsiteX90" fmla="*/ 54769 w 783431"/>
                <a:gd name="connsiteY90" fmla="*/ 323850 h 1131094"/>
                <a:gd name="connsiteX91" fmla="*/ 66675 w 783431"/>
                <a:gd name="connsiteY91" fmla="*/ 381000 h 1131094"/>
                <a:gd name="connsiteX92" fmla="*/ 19050 w 783431"/>
                <a:gd name="connsiteY92" fmla="*/ 423863 h 1131094"/>
                <a:gd name="connsiteX93" fmla="*/ 26194 w 783431"/>
                <a:gd name="connsiteY93" fmla="*/ 490538 h 1131094"/>
                <a:gd name="connsiteX94" fmla="*/ 33337 w 783431"/>
                <a:gd name="connsiteY94" fmla="*/ 554832 h 1131094"/>
                <a:gd name="connsiteX95" fmla="*/ 0 w 783431"/>
                <a:gd name="connsiteY95" fmla="*/ 614363 h 1131094"/>
                <a:gd name="connsiteX0" fmla="*/ 0 w 783431"/>
                <a:gd name="connsiteY0" fmla="*/ 614363 h 1131094"/>
                <a:gd name="connsiteX1" fmla="*/ 21431 w 783431"/>
                <a:gd name="connsiteY1" fmla="*/ 661988 h 1131094"/>
                <a:gd name="connsiteX2" fmla="*/ 28575 w 783431"/>
                <a:gd name="connsiteY2" fmla="*/ 742950 h 1131094"/>
                <a:gd name="connsiteX3" fmla="*/ 76200 w 783431"/>
                <a:gd name="connsiteY3" fmla="*/ 814388 h 1131094"/>
                <a:gd name="connsiteX4" fmla="*/ 102394 w 783431"/>
                <a:gd name="connsiteY4" fmla="*/ 919163 h 1131094"/>
                <a:gd name="connsiteX5" fmla="*/ 116681 w 783431"/>
                <a:gd name="connsiteY5" fmla="*/ 947738 h 1131094"/>
                <a:gd name="connsiteX6" fmla="*/ 130969 w 783431"/>
                <a:gd name="connsiteY6" fmla="*/ 995363 h 1131094"/>
                <a:gd name="connsiteX7" fmla="*/ 150019 w 783431"/>
                <a:gd name="connsiteY7" fmla="*/ 1023938 h 1131094"/>
                <a:gd name="connsiteX8" fmla="*/ 159544 w 783431"/>
                <a:gd name="connsiteY8" fmla="*/ 1042988 h 1131094"/>
                <a:gd name="connsiteX9" fmla="*/ 197644 w 783431"/>
                <a:gd name="connsiteY9" fmla="*/ 1069182 h 1131094"/>
                <a:gd name="connsiteX10" fmla="*/ 245269 w 783431"/>
                <a:gd name="connsiteY10" fmla="*/ 1090613 h 1131094"/>
                <a:gd name="connsiteX11" fmla="*/ 264318 w 783431"/>
                <a:gd name="connsiteY11" fmla="*/ 1131094 h 1131094"/>
                <a:gd name="connsiteX12" fmla="*/ 323850 w 783431"/>
                <a:gd name="connsiteY12" fmla="*/ 1123949 h 1131094"/>
                <a:gd name="connsiteX13" fmla="*/ 604837 w 783431"/>
                <a:gd name="connsiteY13" fmla="*/ 1085850 h 1131094"/>
                <a:gd name="connsiteX14" fmla="*/ 585787 w 783431"/>
                <a:gd name="connsiteY14" fmla="*/ 1035844 h 1131094"/>
                <a:gd name="connsiteX15" fmla="*/ 607219 w 783431"/>
                <a:gd name="connsiteY15" fmla="*/ 1021557 h 1131094"/>
                <a:gd name="connsiteX16" fmla="*/ 645319 w 783431"/>
                <a:gd name="connsiteY16" fmla="*/ 1016794 h 1131094"/>
                <a:gd name="connsiteX17" fmla="*/ 685800 w 783431"/>
                <a:gd name="connsiteY17" fmla="*/ 997744 h 1131094"/>
                <a:gd name="connsiteX18" fmla="*/ 716756 w 783431"/>
                <a:gd name="connsiteY18" fmla="*/ 1002507 h 1131094"/>
                <a:gd name="connsiteX19" fmla="*/ 738187 w 783431"/>
                <a:gd name="connsiteY19" fmla="*/ 969169 h 1131094"/>
                <a:gd name="connsiteX20" fmla="*/ 783431 w 783431"/>
                <a:gd name="connsiteY20" fmla="*/ 933450 h 1131094"/>
                <a:gd name="connsiteX21" fmla="*/ 776287 w 783431"/>
                <a:gd name="connsiteY21" fmla="*/ 907257 h 1131094"/>
                <a:gd name="connsiteX22" fmla="*/ 752475 w 783431"/>
                <a:gd name="connsiteY22" fmla="*/ 888207 h 1131094"/>
                <a:gd name="connsiteX23" fmla="*/ 752475 w 783431"/>
                <a:gd name="connsiteY23" fmla="*/ 864394 h 1131094"/>
                <a:gd name="connsiteX24" fmla="*/ 728662 w 783431"/>
                <a:gd name="connsiteY24" fmla="*/ 852488 h 1131094"/>
                <a:gd name="connsiteX25" fmla="*/ 711994 w 783431"/>
                <a:gd name="connsiteY25" fmla="*/ 802482 h 1131094"/>
                <a:gd name="connsiteX26" fmla="*/ 688181 w 783431"/>
                <a:gd name="connsiteY26" fmla="*/ 814388 h 1131094"/>
                <a:gd name="connsiteX27" fmla="*/ 659606 w 783431"/>
                <a:gd name="connsiteY27" fmla="*/ 814388 h 1131094"/>
                <a:gd name="connsiteX28" fmla="*/ 647700 w 783431"/>
                <a:gd name="connsiteY28" fmla="*/ 847725 h 1131094"/>
                <a:gd name="connsiteX29" fmla="*/ 623887 w 783431"/>
                <a:gd name="connsiteY29" fmla="*/ 847725 h 1131094"/>
                <a:gd name="connsiteX30" fmla="*/ 576262 w 783431"/>
                <a:gd name="connsiteY30" fmla="*/ 828675 h 1131094"/>
                <a:gd name="connsiteX31" fmla="*/ 554831 w 783431"/>
                <a:gd name="connsiteY31" fmla="*/ 816769 h 1131094"/>
                <a:gd name="connsiteX32" fmla="*/ 547687 w 783431"/>
                <a:gd name="connsiteY32" fmla="*/ 783432 h 1131094"/>
                <a:gd name="connsiteX33" fmla="*/ 561975 w 783431"/>
                <a:gd name="connsiteY33" fmla="*/ 754857 h 1131094"/>
                <a:gd name="connsiteX34" fmla="*/ 533400 w 783431"/>
                <a:gd name="connsiteY34" fmla="*/ 733425 h 1131094"/>
                <a:gd name="connsiteX35" fmla="*/ 509587 w 783431"/>
                <a:gd name="connsiteY35" fmla="*/ 711994 h 1131094"/>
                <a:gd name="connsiteX36" fmla="*/ 473869 w 783431"/>
                <a:gd name="connsiteY36" fmla="*/ 711994 h 1131094"/>
                <a:gd name="connsiteX37" fmla="*/ 435769 w 783431"/>
                <a:gd name="connsiteY37" fmla="*/ 711994 h 1131094"/>
                <a:gd name="connsiteX38" fmla="*/ 438150 w 783431"/>
                <a:gd name="connsiteY38" fmla="*/ 669132 h 1131094"/>
                <a:gd name="connsiteX39" fmla="*/ 428625 w 783431"/>
                <a:gd name="connsiteY39" fmla="*/ 642938 h 1131094"/>
                <a:gd name="connsiteX40" fmla="*/ 423862 w 783431"/>
                <a:gd name="connsiteY40" fmla="*/ 607219 h 1131094"/>
                <a:gd name="connsiteX41" fmla="*/ 426244 w 783431"/>
                <a:gd name="connsiteY41" fmla="*/ 578644 h 1131094"/>
                <a:gd name="connsiteX42" fmla="*/ 440531 w 783431"/>
                <a:gd name="connsiteY42" fmla="*/ 566738 h 1131094"/>
                <a:gd name="connsiteX43" fmla="*/ 450056 w 783431"/>
                <a:gd name="connsiteY43" fmla="*/ 535782 h 1131094"/>
                <a:gd name="connsiteX44" fmla="*/ 457200 w 783431"/>
                <a:gd name="connsiteY44" fmla="*/ 519113 h 1131094"/>
                <a:gd name="connsiteX45" fmla="*/ 481012 w 783431"/>
                <a:gd name="connsiteY45" fmla="*/ 526257 h 1131094"/>
                <a:gd name="connsiteX46" fmla="*/ 495300 w 783431"/>
                <a:gd name="connsiteY46" fmla="*/ 576263 h 1131094"/>
                <a:gd name="connsiteX47" fmla="*/ 507206 w 783431"/>
                <a:gd name="connsiteY47" fmla="*/ 581025 h 1131094"/>
                <a:gd name="connsiteX48" fmla="*/ 526256 w 783431"/>
                <a:gd name="connsiteY48" fmla="*/ 583407 h 1131094"/>
                <a:gd name="connsiteX49" fmla="*/ 554831 w 783431"/>
                <a:gd name="connsiteY49" fmla="*/ 583407 h 1131094"/>
                <a:gd name="connsiteX50" fmla="*/ 557212 w 783431"/>
                <a:gd name="connsiteY50" fmla="*/ 547688 h 1131094"/>
                <a:gd name="connsiteX51" fmla="*/ 545306 w 783431"/>
                <a:gd name="connsiteY51" fmla="*/ 502444 h 1131094"/>
                <a:gd name="connsiteX52" fmla="*/ 545306 w 783431"/>
                <a:gd name="connsiteY52" fmla="*/ 476250 h 1131094"/>
                <a:gd name="connsiteX53" fmla="*/ 581025 w 783431"/>
                <a:gd name="connsiteY53" fmla="*/ 454819 h 1131094"/>
                <a:gd name="connsiteX54" fmla="*/ 604837 w 783431"/>
                <a:gd name="connsiteY54" fmla="*/ 435769 h 1131094"/>
                <a:gd name="connsiteX55" fmla="*/ 640556 w 783431"/>
                <a:gd name="connsiteY55" fmla="*/ 414338 h 1131094"/>
                <a:gd name="connsiteX56" fmla="*/ 645319 w 783431"/>
                <a:gd name="connsiteY56" fmla="*/ 395288 h 1131094"/>
                <a:gd name="connsiteX57" fmla="*/ 633412 w 783431"/>
                <a:gd name="connsiteY57" fmla="*/ 371475 h 1131094"/>
                <a:gd name="connsiteX58" fmla="*/ 614362 w 783431"/>
                <a:gd name="connsiteY58" fmla="*/ 369094 h 1131094"/>
                <a:gd name="connsiteX59" fmla="*/ 609600 w 783431"/>
                <a:gd name="connsiteY59" fmla="*/ 366713 h 1131094"/>
                <a:gd name="connsiteX60" fmla="*/ 597694 w 783431"/>
                <a:gd name="connsiteY60" fmla="*/ 357188 h 1131094"/>
                <a:gd name="connsiteX61" fmla="*/ 611981 w 783431"/>
                <a:gd name="connsiteY61" fmla="*/ 345282 h 1131094"/>
                <a:gd name="connsiteX62" fmla="*/ 652462 w 783431"/>
                <a:gd name="connsiteY62" fmla="*/ 316707 h 1131094"/>
                <a:gd name="connsiteX63" fmla="*/ 678656 w 783431"/>
                <a:gd name="connsiteY63" fmla="*/ 264319 h 1131094"/>
                <a:gd name="connsiteX64" fmla="*/ 666750 w 783431"/>
                <a:gd name="connsiteY64" fmla="*/ 242888 h 1131094"/>
                <a:gd name="connsiteX65" fmla="*/ 638175 w 783431"/>
                <a:gd name="connsiteY65" fmla="*/ 219075 h 1131094"/>
                <a:gd name="connsiteX66" fmla="*/ 642937 w 783431"/>
                <a:gd name="connsiteY66" fmla="*/ 180975 h 1131094"/>
                <a:gd name="connsiteX67" fmla="*/ 673894 w 783431"/>
                <a:gd name="connsiteY67" fmla="*/ 171450 h 1131094"/>
                <a:gd name="connsiteX68" fmla="*/ 700087 w 783431"/>
                <a:gd name="connsiteY68" fmla="*/ 142875 h 1131094"/>
                <a:gd name="connsiteX69" fmla="*/ 700087 w 783431"/>
                <a:gd name="connsiteY69" fmla="*/ 111919 h 1131094"/>
                <a:gd name="connsiteX70" fmla="*/ 666750 w 783431"/>
                <a:gd name="connsiteY70" fmla="*/ 107157 h 1131094"/>
                <a:gd name="connsiteX71" fmla="*/ 645319 w 783431"/>
                <a:gd name="connsiteY71" fmla="*/ 102394 h 1131094"/>
                <a:gd name="connsiteX72" fmla="*/ 645319 w 783431"/>
                <a:gd name="connsiteY72" fmla="*/ 102394 h 1131094"/>
                <a:gd name="connsiteX73" fmla="*/ 678656 w 783431"/>
                <a:gd name="connsiteY73" fmla="*/ 69057 h 1131094"/>
                <a:gd name="connsiteX74" fmla="*/ 685800 w 783431"/>
                <a:gd name="connsiteY74" fmla="*/ 40482 h 1131094"/>
                <a:gd name="connsiteX75" fmla="*/ 678656 w 783431"/>
                <a:gd name="connsiteY75" fmla="*/ 21432 h 1131094"/>
                <a:gd name="connsiteX76" fmla="*/ 695325 w 783431"/>
                <a:gd name="connsiteY76" fmla="*/ 2382 h 1131094"/>
                <a:gd name="connsiteX77" fmla="*/ 628650 w 783431"/>
                <a:gd name="connsiteY77" fmla="*/ 0 h 1131094"/>
                <a:gd name="connsiteX78" fmla="*/ 552450 w 783431"/>
                <a:gd name="connsiteY78" fmla="*/ 52388 h 1131094"/>
                <a:gd name="connsiteX79" fmla="*/ 538162 w 783431"/>
                <a:gd name="connsiteY79" fmla="*/ 90488 h 1131094"/>
                <a:gd name="connsiteX80" fmla="*/ 445294 w 783431"/>
                <a:gd name="connsiteY80" fmla="*/ 126207 h 1131094"/>
                <a:gd name="connsiteX81" fmla="*/ 397669 w 783431"/>
                <a:gd name="connsiteY81" fmla="*/ 159544 h 1131094"/>
                <a:gd name="connsiteX82" fmla="*/ 376237 w 783431"/>
                <a:gd name="connsiteY82" fmla="*/ 190500 h 1131094"/>
                <a:gd name="connsiteX83" fmla="*/ 350044 w 783431"/>
                <a:gd name="connsiteY83" fmla="*/ 140494 h 1131094"/>
                <a:gd name="connsiteX84" fmla="*/ 316706 w 783431"/>
                <a:gd name="connsiteY84" fmla="*/ 140494 h 1131094"/>
                <a:gd name="connsiteX85" fmla="*/ 304800 w 783431"/>
                <a:gd name="connsiteY85" fmla="*/ 166688 h 1131094"/>
                <a:gd name="connsiteX86" fmla="*/ 280987 w 783431"/>
                <a:gd name="connsiteY86" fmla="*/ 230982 h 1131094"/>
                <a:gd name="connsiteX87" fmla="*/ 154781 w 783431"/>
                <a:gd name="connsiteY87" fmla="*/ 223838 h 1131094"/>
                <a:gd name="connsiteX88" fmla="*/ 140494 w 783431"/>
                <a:gd name="connsiteY88" fmla="*/ 245269 h 1131094"/>
                <a:gd name="connsiteX89" fmla="*/ 138112 w 783431"/>
                <a:gd name="connsiteY89" fmla="*/ 280988 h 1131094"/>
                <a:gd name="connsiteX90" fmla="*/ 66675 w 783431"/>
                <a:gd name="connsiteY90" fmla="*/ 309563 h 1131094"/>
                <a:gd name="connsiteX91" fmla="*/ 54769 w 783431"/>
                <a:gd name="connsiteY91" fmla="*/ 323850 h 1131094"/>
                <a:gd name="connsiteX92" fmla="*/ 66675 w 783431"/>
                <a:gd name="connsiteY92" fmla="*/ 381000 h 1131094"/>
                <a:gd name="connsiteX93" fmla="*/ 19050 w 783431"/>
                <a:gd name="connsiteY93" fmla="*/ 423863 h 1131094"/>
                <a:gd name="connsiteX94" fmla="*/ 26194 w 783431"/>
                <a:gd name="connsiteY94" fmla="*/ 490538 h 1131094"/>
                <a:gd name="connsiteX95" fmla="*/ 33337 w 783431"/>
                <a:gd name="connsiteY95" fmla="*/ 554832 h 1131094"/>
                <a:gd name="connsiteX96" fmla="*/ 0 w 783431"/>
                <a:gd name="connsiteY96" fmla="*/ 614363 h 1131094"/>
                <a:gd name="connsiteX0" fmla="*/ 0 w 783431"/>
                <a:gd name="connsiteY0" fmla="*/ 614363 h 1164431"/>
                <a:gd name="connsiteX1" fmla="*/ 21431 w 783431"/>
                <a:gd name="connsiteY1" fmla="*/ 661988 h 1164431"/>
                <a:gd name="connsiteX2" fmla="*/ 28575 w 783431"/>
                <a:gd name="connsiteY2" fmla="*/ 742950 h 1164431"/>
                <a:gd name="connsiteX3" fmla="*/ 76200 w 783431"/>
                <a:gd name="connsiteY3" fmla="*/ 814388 h 1164431"/>
                <a:gd name="connsiteX4" fmla="*/ 102394 w 783431"/>
                <a:gd name="connsiteY4" fmla="*/ 919163 h 1164431"/>
                <a:gd name="connsiteX5" fmla="*/ 116681 w 783431"/>
                <a:gd name="connsiteY5" fmla="*/ 947738 h 1164431"/>
                <a:gd name="connsiteX6" fmla="*/ 130969 w 783431"/>
                <a:gd name="connsiteY6" fmla="*/ 995363 h 1164431"/>
                <a:gd name="connsiteX7" fmla="*/ 150019 w 783431"/>
                <a:gd name="connsiteY7" fmla="*/ 1023938 h 1164431"/>
                <a:gd name="connsiteX8" fmla="*/ 159544 w 783431"/>
                <a:gd name="connsiteY8" fmla="*/ 1042988 h 1164431"/>
                <a:gd name="connsiteX9" fmla="*/ 197644 w 783431"/>
                <a:gd name="connsiteY9" fmla="*/ 1069182 h 1164431"/>
                <a:gd name="connsiteX10" fmla="*/ 245269 w 783431"/>
                <a:gd name="connsiteY10" fmla="*/ 1090613 h 1164431"/>
                <a:gd name="connsiteX11" fmla="*/ 264318 w 783431"/>
                <a:gd name="connsiteY11" fmla="*/ 1131094 h 1164431"/>
                <a:gd name="connsiteX12" fmla="*/ 295275 w 783431"/>
                <a:gd name="connsiteY12" fmla="*/ 1164431 h 1164431"/>
                <a:gd name="connsiteX13" fmla="*/ 604837 w 783431"/>
                <a:gd name="connsiteY13" fmla="*/ 1085850 h 1164431"/>
                <a:gd name="connsiteX14" fmla="*/ 585787 w 783431"/>
                <a:gd name="connsiteY14" fmla="*/ 1035844 h 1164431"/>
                <a:gd name="connsiteX15" fmla="*/ 607219 w 783431"/>
                <a:gd name="connsiteY15" fmla="*/ 1021557 h 1164431"/>
                <a:gd name="connsiteX16" fmla="*/ 645319 w 783431"/>
                <a:gd name="connsiteY16" fmla="*/ 1016794 h 1164431"/>
                <a:gd name="connsiteX17" fmla="*/ 685800 w 783431"/>
                <a:gd name="connsiteY17" fmla="*/ 997744 h 1164431"/>
                <a:gd name="connsiteX18" fmla="*/ 716756 w 783431"/>
                <a:gd name="connsiteY18" fmla="*/ 1002507 h 1164431"/>
                <a:gd name="connsiteX19" fmla="*/ 738187 w 783431"/>
                <a:gd name="connsiteY19" fmla="*/ 969169 h 1164431"/>
                <a:gd name="connsiteX20" fmla="*/ 783431 w 783431"/>
                <a:gd name="connsiteY20" fmla="*/ 933450 h 1164431"/>
                <a:gd name="connsiteX21" fmla="*/ 776287 w 783431"/>
                <a:gd name="connsiteY21" fmla="*/ 907257 h 1164431"/>
                <a:gd name="connsiteX22" fmla="*/ 752475 w 783431"/>
                <a:gd name="connsiteY22" fmla="*/ 888207 h 1164431"/>
                <a:gd name="connsiteX23" fmla="*/ 752475 w 783431"/>
                <a:gd name="connsiteY23" fmla="*/ 864394 h 1164431"/>
                <a:gd name="connsiteX24" fmla="*/ 728662 w 783431"/>
                <a:gd name="connsiteY24" fmla="*/ 852488 h 1164431"/>
                <a:gd name="connsiteX25" fmla="*/ 711994 w 783431"/>
                <a:gd name="connsiteY25" fmla="*/ 802482 h 1164431"/>
                <a:gd name="connsiteX26" fmla="*/ 688181 w 783431"/>
                <a:gd name="connsiteY26" fmla="*/ 814388 h 1164431"/>
                <a:gd name="connsiteX27" fmla="*/ 659606 w 783431"/>
                <a:gd name="connsiteY27" fmla="*/ 814388 h 1164431"/>
                <a:gd name="connsiteX28" fmla="*/ 647700 w 783431"/>
                <a:gd name="connsiteY28" fmla="*/ 847725 h 1164431"/>
                <a:gd name="connsiteX29" fmla="*/ 623887 w 783431"/>
                <a:gd name="connsiteY29" fmla="*/ 847725 h 1164431"/>
                <a:gd name="connsiteX30" fmla="*/ 576262 w 783431"/>
                <a:gd name="connsiteY30" fmla="*/ 828675 h 1164431"/>
                <a:gd name="connsiteX31" fmla="*/ 554831 w 783431"/>
                <a:gd name="connsiteY31" fmla="*/ 816769 h 1164431"/>
                <a:gd name="connsiteX32" fmla="*/ 547687 w 783431"/>
                <a:gd name="connsiteY32" fmla="*/ 783432 h 1164431"/>
                <a:gd name="connsiteX33" fmla="*/ 561975 w 783431"/>
                <a:gd name="connsiteY33" fmla="*/ 754857 h 1164431"/>
                <a:gd name="connsiteX34" fmla="*/ 533400 w 783431"/>
                <a:gd name="connsiteY34" fmla="*/ 733425 h 1164431"/>
                <a:gd name="connsiteX35" fmla="*/ 509587 w 783431"/>
                <a:gd name="connsiteY35" fmla="*/ 711994 h 1164431"/>
                <a:gd name="connsiteX36" fmla="*/ 473869 w 783431"/>
                <a:gd name="connsiteY36" fmla="*/ 711994 h 1164431"/>
                <a:gd name="connsiteX37" fmla="*/ 435769 w 783431"/>
                <a:gd name="connsiteY37" fmla="*/ 711994 h 1164431"/>
                <a:gd name="connsiteX38" fmla="*/ 438150 w 783431"/>
                <a:gd name="connsiteY38" fmla="*/ 669132 h 1164431"/>
                <a:gd name="connsiteX39" fmla="*/ 428625 w 783431"/>
                <a:gd name="connsiteY39" fmla="*/ 642938 h 1164431"/>
                <a:gd name="connsiteX40" fmla="*/ 423862 w 783431"/>
                <a:gd name="connsiteY40" fmla="*/ 607219 h 1164431"/>
                <a:gd name="connsiteX41" fmla="*/ 426244 w 783431"/>
                <a:gd name="connsiteY41" fmla="*/ 578644 h 1164431"/>
                <a:gd name="connsiteX42" fmla="*/ 440531 w 783431"/>
                <a:gd name="connsiteY42" fmla="*/ 566738 h 1164431"/>
                <a:gd name="connsiteX43" fmla="*/ 450056 w 783431"/>
                <a:gd name="connsiteY43" fmla="*/ 535782 h 1164431"/>
                <a:gd name="connsiteX44" fmla="*/ 457200 w 783431"/>
                <a:gd name="connsiteY44" fmla="*/ 519113 h 1164431"/>
                <a:gd name="connsiteX45" fmla="*/ 481012 w 783431"/>
                <a:gd name="connsiteY45" fmla="*/ 526257 h 1164431"/>
                <a:gd name="connsiteX46" fmla="*/ 495300 w 783431"/>
                <a:gd name="connsiteY46" fmla="*/ 576263 h 1164431"/>
                <a:gd name="connsiteX47" fmla="*/ 507206 w 783431"/>
                <a:gd name="connsiteY47" fmla="*/ 581025 h 1164431"/>
                <a:gd name="connsiteX48" fmla="*/ 526256 w 783431"/>
                <a:gd name="connsiteY48" fmla="*/ 583407 h 1164431"/>
                <a:gd name="connsiteX49" fmla="*/ 554831 w 783431"/>
                <a:gd name="connsiteY49" fmla="*/ 583407 h 1164431"/>
                <a:gd name="connsiteX50" fmla="*/ 557212 w 783431"/>
                <a:gd name="connsiteY50" fmla="*/ 547688 h 1164431"/>
                <a:gd name="connsiteX51" fmla="*/ 545306 w 783431"/>
                <a:gd name="connsiteY51" fmla="*/ 502444 h 1164431"/>
                <a:gd name="connsiteX52" fmla="*/ 545306 w 783431"/>
                <a:gd name="connsiteY52" fmla="*/ 476250 h 1164431"/>
                <a:gd name="connsiteX53" fmla="*/ 581025 w 783431"/>
                <a:gd name="connsiteY53" fmla="*/ 454819 h 1164431"/>
                <a:gd name="connsiteX54" fmla="*/ 604837 w 783431"/>
                <a:gd name="connsiteY54" fmla="*/ 435769 h 1164431"/>
                <a:gd name="connsiteX55" fmla="*/ 640556 w 783431"/>
                <a:gd name="connsiteY55" fmla="*/ 414338 h 1164431"/>
                <a:gd name="connsiteX56" fmla="*/ 645319 w 783431"/>
                <a:gd name="connsiteY56" fmla="*/ 395288 h 1164431"/>
                <a:gd name="connsiteX57" fmla="*/ 633412 w 783431"/>
                <a:gd name="connsiteY57" fmla="*/ 371475 h 1164431"/>
                <a:gd name="connsiteX58" fmla="*/ 614362 w 783431"/>
                <a:gd name="connsiteY58" fmla="*/ 369094 h 1164431"/>
                <a:gd name="connsiteX59" fmla="*/ 609600 w 783431"/>
                <a:gd name="connsiteY59" fmla="*/ 366713 h 1164431"/>
                <a:gd name="connsiteX60" fmla="*/ 597694 w 783431"/>
                <a:gd name="connsiteY60" fmla="*/ 357188 h 1164431"/>
                <a:gd name="connsiteX61" fmla="*/ 611981 w 783431"/>
                <a:gd name="connsiteY61" fmla="*/ 345282 h 1164431"/>
                <a:gd name="connsiteX62" fmla="*/ 652462 w 783431"/>
                <a:gd name="connsiteY62" fmla="*/ 316707 h 1164431"/>
                <a:gd name="connsiteX63" fmla="*/ 678656 w 783431"/>
                <a:gd name="connsiteY63" fmla="*/ 264319 h 1164431"/>
                <a:gd name="connsiteX64" fmla="*/ 666750 w 783431"/>
                <a:gd name="connsiteY64" fmla="*/ 242888 h 1164431"/>
                <a:gd name="connsiteX65" fmla="*/ 638175 w 783431"/>
                <a:gd name="connsiteY65" fmla="*/ 219075 h 1164431"/>
                <a:gd name="connsiteX66" fmla="*/ 642937 w 783431"/>
                <a:gd name="connsiteY66" fmla="*/ 180975 h 1164431"/>
                <a:gd name="connsiteX67" fmla="*/ 673894 w 783431"/>
                <a:gd name="connsiteY67" fmla="*/ 171450 h 1164431"/>
                <a:gd name="connsiteX68" fmla="*/ 700087 w 783431"/>
                <a:gd name="connsiteY68" fmla="*/ 142875 h 1164431"/>
                <a:gd name="connsiteX69" fmla="*/ 700087 w 783431"/>
                <a:gd name="connsiteY69" fmla="*/ 111919 h 1164431"/>
                <a:gd name="connsiteX70" fmla="*/ 666750 w 783431"/>
                <a:gd name="connsiteY70" fmla="*/ 107157 h 1164431"/>
                <a:gd name="connsiteX71" fmla="*/ 645319 w 783431"/>
                <a:gd name="connsiteY71" fmla="*/ 102394 h 1164431"/>
                <a:gd name="connsiteX72" fmla="*/ 645319 w 783431"/>
                <a:gd name="connsiteY72" fmla="*/ 102394 h 1164431"/>
                <a:gd name="connsiteX73" fmla="*/ 678656 w 783431"/>
                <a:gd name="connsiteY73" fmla="*/ 69057 h 1164431"/>
                <a:gd name="connsiteX74" fmla="*/ 685800 w 783431"/>
                <a:gd name="connsiteY74" fmla="*/ 40482 h 1164431"/>
                <a:gd name="connsiteX75" fmla="*/ 678656 w 783431"/>
                <a:gd name="connsiteY75" fmla="*/ 21432 h 1164431"/>
                <a:gd name="connsiteX76" fmla="*/ 695325 w 783431"/>
                <a:gd name="connsiteY76" fmla="*/ 2382 h 1164431"/>
                <a:gd name="connsiteX77" fmla="*/ 628650 w 783431"/>
                <a:gd name="connsiteY77" fmla="*/ 0 h 1164431"/>
                <a:gd name="connsiteX78" fmla="*/ 552450 w 783431"/>
                <a:gd name="connsiteY78" fmla="*/ 52388 h 1164431"/>
                <a:gd name="connsiteX79" fmla="*/ 538162 w 783431"/>
                <a:gd name="connsiteY79" fmla="*/ 90488 h 1164431"/>
                <a:gd name="connsiteX80" fmla="*/ 445294 w 783431"/>
                <a:gd name="connsiteY80" fmla="*/ 126207 h 1164431"/>
                <a:gd name="connsiteX81" fmla="*/ 397669 w 783431"/>
                <a:gd name="connsiteY81" fmla="*/ 159544 h 1164431"/>
                <a:gd name="connsiteX82" fmla="*/ 376237 w 783431"/>
                <a:gd name="connsiteY82" fmla="*/ 190500 h 1164431"/>
                <a:gd name="connsiteX83" fmla="*/ 350044 w 783431"/>
                <a:gd name="connsiteY83" fmla="*/ 140494 h 1164431"/>
                <a:gd name="connsiteX84" fmla="*/ 316706 w 783431"/>
                <a:gd name="connsiteY84" fmla="*/ 140494 h 1164431"/>
                <a:gd name="connsiteX85" fmla="*/ 304800 w 783431"/>
                <a:gd name="connsiteY85" fmla="*/ 166688 h 1164431"/>
                <a:gd name="connsiteX86" fmla="*/ 280987 w 783431"/>
                <a:gd name="connsiteY86" fmla="*/ 230982 h 1164431"/>
                <a:gd name="connsiteX87" fmla="*/ 154781 w 783431"/>
                <a:gd name="connsiteY87" fmla="*/ 223838 h 1164431"/>
                <a:gd name="connsiteX88" fmla="*/ 140494 w 783431"/>
                <a:gd name="connsiteY88" fmla="*/ 245269 h 1164431"/>
                <a:gd name="connsiteX89" fmla="*/ 138112 w 783431"/>
                <a:gd name="connsiteY89" fmla="*/ 280988 h 1164431"/>
                <a:gd name="connsiteX90" fmla="*/ 66675 w 783431"/>
                <a:gd name="connsiteY90" fmla="*/ 309563 h 1164431"/>
                <a:gd name="connsiteX91" fmla="*/ 54769 w 783431"/>
                <a:gd name="connsiteY91" fmla="*/ 323850 h 1164431"/>
                <a:gd name="connsiteX92" fmla="*/ 66675 w 783431"/>
                <a:gd name="connsiteY92" fmla="*/ 381000 h 1164431"/>
                <a:gd name="connsiteX93" fmla="*/ 19050 w 783431"/>
                <a:gd name="connsiteY93" fmla="*/ 423863 h 1164431"/>
                <a:gd name="connsiteX94" fmla="*/ 26194 w 783431"/>
                <a:gd name="connsiteY94" fmla="*/ 490538 h 1164431"/>
                <a:gd name="connsiteX95" fmla="*/ 33337 w 783431"/>
                <a:gd name="connsiteY95" fmla="*/ 554832 h 1164431"/>
                <a:gd name="connsiteX96" fmla="*/ 0 w 783431"/>
                <a:gd name="connsiteY96" fmla="*/ 614363 h 1164431"/>
                <a:gd name="connsiteX0" fmla="*/ 0 w 783431"/>
                <a:gd name="connsiteY0" fmla="*/ 614363 h 1164431"/>
                <a:gd name="connsiteX1" fmla="*/ 21431 w 783431"/>
                <a:gd name="connsiteY1" fmla="*/ 661988 h 1164431"/>
                <a:gd name="connsiteX2" fmla="*/ 28575 w 783431"/>
                <a:gd name="connsiteY2" fmla="*/ 742950 h 1164431"/>
                <a:gd name="connsiteX3" fmla="*/ 76200 w 783431"/>
                <a:gd name="connsiteY3" fmla="*/ 814388 h 1164431"/>
                <a:gd name="connsiteX4" fmla="*/ 102394 w 783431"/>
                <a:gd name="connsiteY4" fmla="*/ 919163 h 1164431"/>
                <a:gd name="connsiteX5" fmla="*/ 116681 w 783431"/>
                <a:gd name="connsiteY5" fmla="*/ 947738 h 1164431"/>
                <a:gd name="connsiteX6" fmla="*/ 130969 w 783431"/>
                <a:gd name="connsiteY6" fmla="*/ 995363 h 1164431"/>
                <a:gd name="connsiteX7" fmla="*/ 150019 w 783431"/>
                <a:gd name="connsiteY7" fmla="*/ 1023938 h 1164431"/>
                <a:gd name="connsiteX8" fmla="*/ 159544 w 783431"/>
                <a:gd name="connsiteY8" fmla="*/ 1042988 h 1164431"/>
                <a:gd name="connsiteX9" fmla="*/ 197644 w 783431"/>
                <a:gd name="connsiteY9" fmla="*/ 1069182 h 1164431"/>
                <a:gd name="connsiteX10" fmla="*/ 245269 w 783431"/>
                <a:gd name="connsiteY10" fmla="*/ 1090613 h 1164431"/>
                <a:gd name="connsiteX11" fmla="*/ 264318 w 783431"/>
                <a:gd name="connsiteY11" fmla="*/ 1131094 h 1164431"/>
                <a:gd name="connsiteX12" fmla="*/ 295275 w 783431"/>
                <a:gd name="connsiteY12" fmla="*/ 1164431 h 1164431"/>
                <a:gd name="connsiteX13" fmla="*/ 354806 w 783431"/>
                <a:gd name="connsiteY13" fmla="*/ 1152524 h 1164431"/>
                <a:gd name="connsiteX14" fmla="*/ 604837 w 783431"/>
                <a:gd name="connsiteY14" fmla="*/ 1085850 h 1164431"/>
                <a:gd name="connsiteX15" fmla="*/ 585787 w 783431"/>
                <a:gd name="connsiteY15" fmla="*/ 1035844 h 1164431"/>
                <a:gd name="connsiteX16" fmla="*/ 607219 w 783431"/>
                <a:gd name="connsiteY16" fmla="*/ 1021557 h 1164431"/>
                <a:gd name="connsiteX17" fmla="*/ 645319 w 783431"/>
                <a:gd name="connsiteY17" fmla="*/ 1016794 h 1164431"/>
                <a:gd name="connsiteX18" fmla="*/ 685800 w 783431"/>
                <a:gd name="connsiteY18" fmla="*/ 997744 h 1164431"/>
                <a:gd name="connsiteX19" fmla="*/ 716756 w 783431"/>
                <a:gd name="connsiteY19" fmla="*/ 1002507 h 1164431"/>
                <a:gd name="connsiteX20" fmla="*/ 738187 w 783431"/>
                <a:gd name="connsiteY20" fmla="*/ 969169 h 1164431"/>
                <a:gd name="connsiteX21" fmla="*/ 783431 w 783431"/>
                <a:gd name="connsiteY21" fmla="*/ 933450 h 1164431"/>
                <a:gd name="connsiteX22" fmla="*/ 776287 w 783431"/>
                <a:gd name="connsiteY22" fmla="*/ 907257 h 1164431"/>
                <a:gd name="connsiteX23" fmla="*/ 752475 w 783431"/>
                <a:gd name="connsiteY23" fmla="*/ 888207 h 1164431"/>
                <a:gd name="connsiteX24" fmla="*/ 752475 w 783431"/>
                <a:gd name="connsiteY24" fmla="*/ 864394 h 1164431"/>
                <a:gd name="connsiteX25" fmla="*/ 728662 w 783431"/>
                <a:gd name="connsiteY25" fmla="*/ 852488 h 1164431"/>
                <a:gd name="connsiteX26" fmla="*/ 711994 w 783431"/>
                <a:gd name="connsiteY26" fmla="*/ 802482 h 1164431"/>
                <a:gd name="connsiteX27" fmla="*/ 688181 w 783431"/>
                <a:gd name="connsiteY27" fmla="*/ 814388 h 1164431"/>
                <a:gd name="connsiteX28" fmla="*/ 659606 w 783431"/>
                <a:gd name="connsiteY28" fmla="*/ 814388 h 1164431"/>
                <a:gd name="connsiteX29" fmla="*/ 647700 w 783431"/>
                <a:gd name="connsiteY29" fmla="*/ 847725 h 1164431"/>
                <a:gd name="connsiteX30" fmla="*/ 623887 w 783431"/>
                <a:gd name="connsiteY30" fmla="*/ 847725 h 1164431"/>
                <a:gd name="connsiteX31" fmla="*/ 576262 w 783431"/>
                <a:gd name="connsiteY31" fmla="*/ 828675 h 1164431"/>
                <a:gd name="connsiteX32" fmla="*/ 554831 w 783431"/>
                <a:gd name="connsiteY32" fmla="*/ 816769 h 1164431"/>
                <a:gd name="connsiteX33" fmla="*/ 547687 w 783431"/>
                <a:gd name="connsiteY33" fmla="*/ 783432 h 1164431"/>
                <a:gd name="connsiteX34" fmla="*/ 561975 w 783431"/>
                <a:gd name="connsiteY34" fmla="*/ 754857 h 1164431"/>
                <a:gd name="connsiteX35" fmla="*/ 533400 w 783431"/>
                <a:gd name="connsiteY35" fmla="*/ 733425 h 1164431"/>
                <a:gd name="connsiteX36" fmla="*/ 509587 w 783431"/>
                <a:gd name="connsiteY36" fmla="*/ 711994 h 1164431"/>
                <a:gd name="connsiteX37" fmla="*/ 473869 w 783431"/>
                <a:gd name="connsiteY37" fmla="*/ 711994 h 1164431"/>
                <a:gd name="connsiteX38" fmla="*/ 435769 w 783431"/>
                <a:gd name="connsiteY38" fmla="*/ 711994 h 1164431"/>
                <a:gd name="connsiteX39" fmla="*/ 438150 w 783431"/>
                <a:gd name="connsiteY39" fmla="*/ 669132 h 1164431"/>
                <a:gd name="connsiteX40" fmla="*/ 428625 w 783431"/>
                <a:gd name="connsiteY40" fmla="*/ 642938 h 1164431"/>
                <a:gd name="connsiteX41" fmla="*/ 423862 w 783431"/>
                <a:gd name="connsiteY41" fmla="*/ 607219 h 1164431"/>
                <a:gd name="connsiteX42" fmla="*/ 426244 w 783431"/>
                <a:gd name="connsiteY42" fmla="*/ 578644 h 1164431"/>
                <a:gd name="connsiteX43" fmla="*/ 440531 w 783431"/>
                <a:gd name="connsiteY43" fmla="*/ 566738 h 1164431"/>
                <a:gd name="connsiteX44" fmla="*/ 450056 w 783431"/>
                <a:gd name="connsiteY44" fmla="*/ 535782 h 1164431"/>
                <a:gd name="connsiteX45" fmla="*/ 457200 w 783431"/>
                <a:gd name="connsiteY45" fmla="*/ 519113 h 1164431"/>
                <a:gd name="connsiteX46" fmla="*/ 481012 w 783431"/>
                <a:gd name="connsiteY46" fmla="*/ 526257 h 1164431"/>
                <a:gd name="connsiteX47" fmla="*/ 495300 w 783431"/>
                <a:gd name="connsiteY47" fmla="*/ 576263 h 1164431"/>
                <a:gd name="connsiteX48" fmla="*/ 507206 w 783431"/>
                <a:gd name="connsiteY48" fmla="*/ 581025 h 1164431"/>
                <a:gd name="connsiteX49" fmla="*/ 526256 w 783431"/>
                <a:gd name="connsiteY49" fmla="*/ 583407 h 1164431"/>
                <a:gd name="connsiteX50" fmla="*/ 554831 w 783431"/>
                <a:gd name="connsiteY50" fmla="*/ 583407 h 1164431"/>
                <a:gd name="connsiteX51" fmla="*/ 557212 w 783431"/>
                <a:gd name="connsiteY51" fmla="*/ 547688 h 1164431"/>
                <a:gd name="connsiteX52" fmla="*/ 545306 w 783431"/>
                <a:gd name="connsiteY52" fmla="*/ 502444 h 1164431"/>
                <a:gd name="connsiteX53" fmla="*/ 545306 w 783431"/>
                <a:gd name="connsiteY53" fmla="*/ 476250 h 1164431"/>
                <a:gd name="connsiteX54" fmla="*/ 581025 w 783431"/>
                <a:gd name="connsiteY54" fmla="*/ 454819 h 1164431"/>
                <a:gd name="connsiteX55" fmla="*/ 604837 w 783431"/>
                <a:gd name="connsiteY55" fmla="*/ 435769 h 1164431"/>
                <a:gd name="connsiteX56" fmla="*/ 640556 w 783431"/>
                <a:gd name="connsiteY56" fmla="*/ 414338 h 1164431"/>
                <a:gd name="connsiteX57" fmla="*/ 645319 w 783431"/>
                <a:gd name="connsiteY57" fmla="*/ 395288 h 1164431"/>
                <a:gd name="connsiteX58" fmla="*/ 633412 w 783431"/>
                <a:gd name="connsiteY58" fmla="*/ 371475 h 1164431"/>
                <a:gd name="connsiteX59" fmla="*/ 614362 w 783431"/>
                <a:gd name="connsiteY59" fmla="*/ 369094 h 1164431"/>
                <a:gd name="connsiteX60" fmla="*/ 609600 w 783431"/>
                <a:gd name="connsiteY60" fmla="*/ 366713 h 1164431"/>
                <a:gd name="connsiteX61" fmla="*/ 597694 w 783431"/>
                <a:gd name="connsiteY61" fmla="*/ 357188 h 1164431"/>
                <a:gd name="connsiteX62" fmla="*/ 611981 w 783431"/>
                <a:gd name="connsiteY62" fmla="*/ 345282 h 1164431"/>
                <a:gd name="connsiteX63" fmla="*/ 652462 w 783431"/>
                <a:gd name="connsiteY63" fmla="*/ 316707 h 1164431"/>
                <a:gd name="connsiteX64" fmla="*/ 678656 w 783431"/>
                <a:gd name="connsiteY64" fmla="*/ 264319 h 1164431"/>
                <a:gd name="connsiteX65" fmla="*/ 666750 w 783431"/>
                <a:gd name="connsiteY65" fmla="*/ 242888 h 1164431"/>
                <a:gd name="connsiteX66" fmla="*/ 638175 w 783431"/>
                <a:gd name="connsiteY66" fmla="*/ 219075 h 1164431"/>
                <a:gd name="connsiteX67" fmla="*/ 642937 w 783431"/>
                <a:gd name="connsiteY67" fmla="*/ 180975 h 1164431"/>
                <a:gd name="connsiteX68" fmla="*/ 673894 w 783431"/>
                <a:gd name="connsiteY68" fmla="*/ 171450 h 1164431"/>
                <a:gd name="connsiteX69" fmla="*/ 700087 w 783431"/>
                <a:gd name="connsiteY69" fmla="*/ 142875 h 1164431"/>
                <a:gd name="connsiteX70" fmla="*/ 700087 w 783431"/>
                <a:gd name="connsiteY70" fmla="*/ 111919 h 1164431"/>
                <a:gd name="connsiteX71" fmla="*/ 666750 w 783431"/>
                <a:gd name="connsiteY71" fmla="*/ 107157 h 1164431"/>
                <a:gd name="connsiteX72" fmla="*/ 645319 w 783431"/>
                <a:gd name="connsiteY72" fmla="*/ 102394 h 1164431"/>
                <a:gd name="connsiteX73" fmla="*/ 645319 w 783431"/>
                <a:gd name="connsiteY73" fmla="*/ 102394 h 1164431"/>
                <a:gd name="connsiteX74" fmla="*/ 678656 w 783431"/>
                <a:gd name="connsiteY74" fmla="*/ 69057 h 1164431"/>
                <a:gd name="connsiteX75" fmla="*/ 685800 w 783431"/>
                <a:gd name="connsiteY75" fmla="*/ 40482 h 1164431"/>
                <a:gd name="connsiteX76" fmla="*/ 678656 w 783431"/>
                <a:gd name="connsiteY76" fmla="*/ 21432 h 1164431"/>
                <a:gd name="connsiteX77" fmla="*/ 695325 w 783431"/>
                <a:gd name="connsiteY77" fmla="*/ 2382 h 1164431"/>
                <a:gd name="connsiteX78" fmla="*/ 628650 w 783431"/>
                <a:gd name="connsiteY78" fmla="*/ 0 h 1164431"/>
                <a:gd name="connsiteX79" fmla="*/ 552450 w 783431"/>
                <a:gd name="connsiteY79" fmla="*/ 52388 h 1164431"/>
                <a:gd name="connsiteX80" fmla="*/ 538162 w 783431"/>
                <a:gd name="connsiteY80" fmla="*/ 90488 h 1164431"/>
                <a:gd name="connsiteX81" fmla="*/ 445294 w 783431"/>
                <a:gd name="connsiteY81" fmla="*/ 126207 h 1164431"/>
                <a:gd name="connsiteX82" fmla="*/ 397669 w 783431"/>
                <a:gd name="connsiteY82" fmla="*/ 159544 h 1164431"/>
                <a:gd name="connsiteX83" fmla="*/ 376237 w 783431"/>
                <a:gd name="connsiteY83" fmla="*/ 190500 h 1164431"/>
                <a:gd name="connsiteX84" fmla="*/ 350044 w 783431"/>
                <a:gd name="connsiteY84" fmla="*/ 140494 h 1164431"/>
                <a:gd name="connsiteX85" fmla="*/ 316706 w 783431"/>
                <a:gd name="connsiteY85" fmla="*/ 140494 h 1164431"/>
                <a:gd name="connsiteX86" fmla="*/ 304800 w 783431"/>
                <a:gd name="connsiteY86" fmla="*/ 166688 h 1164431"/>
                <a:gd name="connsiteX87" fmla="*/ 280987 w 783431"/>
                <a:gd name="connsiteY87" fmla="*/ 230982 h 1164431"/>
                <a:gd name="connsiteX88" fmla="*/ 154781 w 783431"/>
                <a:gd name="connsiteY88" fmla="*/ 223838 h 1164431"/>
                <a:gd name="connsiteX89" fmla="*/ 140494 w 783431"/>
                <a:gd name="connsiteY89" fmla="*/ 245269 h 1164431"/>
                <a:gd name="connsiteX90" fmla="*/ 138112 w 783431"/>
                <a:gd name="connsiteY90" fmla="*/ 280988 h 1164431"/>
                <a:gd name="connsiteX91" fmla="*/ 66675 w 783431"/>
                <a:gd name="connsiteY91" fmla="*/ 309563 h 1164431"/>
                <a:gd name="connsiteX92" fmla="*/ 54769 w 783431"/>
                <a:gd name="connsiteY92" fmla="*/ 323850 h 1164431"/>
                <a:gd name="connsiteX93" fmla="*/ 66675 w 783431"/>
                <a:gd name="connsiteY93" fmla="*/ 381000 h 1164431"/>
                <a:gd name="connsiteX94" fmla="*/ 19050 w 783431"/>
                <a:gd name="connsiteY94" fmla="*/ 423863 h 1164431"/>
                <a:gd name="connsiteX95" fmla="*/ 26194 w 783431"/>
                <a:gd name="connsiteY95" fmla="*/ 490538 h 1164431"/>
                <a:gd name="connsiteX96" fmla="*/ 33337 w 783431"/>
                <a:gd name="connsiteY96" fmla="*/ 554832 h 1164431"/>
                <a:gd name="connsiteX97" fmla="*/ 0 w 783431"/>
                <a:gd name="connsiteY97" fmla="*/ 614363 h 1164431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604837 w 783431"/>
                <a:gd name="connsiteY14" fmla="*/ 1085850 h 1200149"/>
                <a:gd name="connsiteX15" fmla="*/ 585787 w 783431"/>
                <a:gd name="connsiteY15" fmla="*/ 1035844 h 1200149"/>
                <a:gd name="connsiteX16" fmla="*/ 607219 w 783431"/>
                <a:gd name="connsiteY16" fmla="*/ 1021557 h 1200149"/>
                <a:gd name="connsiteX17" fmla="*/ 645319 w 783431"/>
                <a:gd name="connsiteY17" fmla="*/ 1016794 h 1200149"/>
                <a:gd name="connsiteX18" fmla="*/ 685800 w 783431"/>
                <a:gd name="connsiteY18" fmla="*/ 997744 h 1200149"/>
                <a:gd name="connsiteX19" fmla="*/ 716756 w 783431"/>
                <a:gd name="connsiteY19" fmla="*/ 1002507 h 1200149"/>
                <a:gd name="connsiteX20" fmla="*/ 738187 w 783431"/>
                <a:gd name="connsiteY20" fmla="*/ 969169 h 1200149"/>
                <a:gd name="connsiteX21" fmla="*/ 783431 w 783431"/>
                <a:gd name="connsiteY21" fmla="*/ 933450 h 1200149"/>
                <a:gd name="connsiteX22" fmla="*/ 776287 w 783431"/>
                <a:gd name="connsiteY22" fmla="*/ 907257 h 1200149"/>
                <a:gd name="connsiteX23" fmla="*/ 752475 w 783431"/>
                <a:gd name="connsiteY23" fmla="*/ 888207 h 1200149"/>
                <a:gd name="connsiteX24" fmla="*/ 752475 w 783431"/>
                <a:gd name="connsiteY24" fmla="*/ 864394 h 1200149"/>
                <a:gd name="connsiteX25" fmla="*/ 728662 w 783431"/>
                <a:gd name="connsiteY25" fmla="*/ 852488 h 1200149"/>
                <a:gd name="connsiteX26" fmla="*/ 711994 w 783431"/>
                <a:gd name="connsiteY26" fmla="*/ 802482 h 1200149"/>
                <a:gd name="connsiteX27" fmla="*/ 688181 w 783431"/>
                <a:gd name="connsiteY27" fmla="*/ 814388 h 1200149"/>
                <a:gd name="connsiteX28" fmla="*/ 659606 w 783431"/>
                <a:gd name="connsiteY28" fmla="*/ 814388 h 1200149"/>
                <a:gd name="connsiteX29" fmla="*/ 647700 w 783431"/>
                <a:gd name="connsiteY29" fmla="*/ 847725 h 1200149"/>
                <a:gd name="connsiteX30" fmla="*/ 623887 w 783431"/>
                <a:gd name="connsiteY30" fmla="*/ 847725 h 1200149"/>
                <a:gd name="connsiteX31" fmla="*/ 576262 w 783431"/>
                <a:gd name="connsiteY31" fmla="*/ 828675 h 1200149"/>
                <a:gd name="connsiteX32" fmla="*/ 554831 w 783431"/>
                <a:gd name="connsiteY32" fmla="*/ 816769 h 1200149"/>
                <a:gd name="connsiteX33" fmla="*/ 547687 w 783431"/>
                <a:gd name="connsiteY33" fmla="*/ 783432 h 1200149"/>
                <a:gd name="connsiteX34" fmla="*/ 561975 w 783431"/>
                <a:gd name="connsiteY34" fmla="*/ 754857 h 1200149"/>
                <a:gd name="connsiteX35" fmla="*/ 533400 w 783431"/>
                <a:gd name="connsiteY35" fmla="*/ 733425 h 1200149"/>
                <a:gd name="connsiteX36" fmla="*/ 509587 w 783431"/>
                <a:gd name="connsiteY36" fmla="*/ 711994 h 1200149"/>
                <a:gd name="connsiteX37" fmla="*/ 473869 w 783431"/>
                <a:gd name="connsiteY37" fmla="*/ 711994 h 1200149"/>
                <a:gd name="connsiteX38" fmla="*/ 435769 w 783431"/>
                <a:gd name="connsiteY38" fmla="*/ 711994 h 1200149"/>
                <a:gd name="connsiteX39" fmla="*/ 438150 w 783431"/>
                <a:gd name="connsiteY39" fmla="*/ 669132 h 1200149"/>
                <a:gd name="connsiteX40" fmla="*/ 428625 w 783431"/>
                <a:gd name="connsiteY40" fmla="*/ 642938 h 1200149"/>
                <a:gd name="connsiteX41" fmla="*/ 423862 w 783431"/>
                <a:gd name="connsiteY41" fmla="*/ 607219 h 1200149"/>
                <a:gd name="connsiteX42" fmla="*/ 426244 w 783431"/>
                <a:gd name="connsiteY42" fmla="*/ 578644 h 1200149"/>
                <a:gd name="connsiteX43" fmla="*/ 440531 w 783431"/>
                <a:gd name="connsiteY43" fmla="*/ 566738 h 1200149"/>
                <a:gd name="connsiteX44" fmla="*/ 450056 w 783431"/>
                <a:gd name="connsiteY44" fmla="*/ 535782 h 1200149"/>
                <a:gd name="connsiteX45" fmla="*/ 457200 w 783431"/>
                <a:gd name="connsiteY45" fmla="*/ 519113 h 1200149"/>
                <a:gd name="connsiteX46" fmla="*/ 481012 w 783431"/>
                <a:gd name="connsiteY46" fmla="*/ 526257 h 1200149"/>
                <a:gd name="connsiteX47" fmla="*/ 495300 w 783431"/>
                <a:gd name="connsiteY47" fmla="*/ 576263 h 1200149"/>
                <a:gd name="connsiteX48" fmla="*/ 507206 w 783431"/>
                <a:gd name="connsiteY48" fmla="*/ 581025 h 1200149"/>
                <a:gd name="connsiteX49" fmla="*/ 526256 w 783431"/>
                <a:gd name="connsiteY49" fmla="*/ 583407 h 1200149"/>
                <a:gd name="connsiteX50" fmla="*/ 554831 w 783431"/>
                <a:gd name="connsiteY50" fmla="*/ 583407 h 1200149"/>
                <a:gd name="connsiteX51" fmla="*/ 557212 w 783431"/>
                <a:gd name="connsiteY51" fmla="*/ 547688 h 1200149"/>
                <a:gd name="connsiteX52" fmla="*/ 545306 w 783431"/>
                <a:gd name="connsiteY52" fmla="*/ 502444 h 1200149"/>
                <a:gd name="connsiteX53" fmla="*/ 545306 w 783431"/>
                <a:gd name="connsiteY53" fmla="*/ 476250 h 1200149"/>
                <a:gd name="connsiteX54" fmla="*/ 581025 w 783431"/>
                <a:gd name="connsiteY54" fmla="*/ 454819 h 1200149"/>
                <a:gd name="connsiteX55" fmla="*/ 604837 w 783431"/>
                <a:gd name="connsiteY55" fmla="*/ 435769 h 1200149"/>
                <a:gd name="connsiteX56" fmla="*/ 640556 w 783431"/>
                <a:gd name="connsiteY56" fmla="*/ 414338 h 1200149"/>
                <a:gd name="connsiteX57" fmla="*/ 645319 w 783431"/>
                <a:gd name="connsiteY57" fmla="*/ 395288 h 1200149"/>
                <a:gd name="connsiteX58" fmla="*/ 633412 w 783431"/>
                <a:gd name="connsiteY58" fmla="*/ 371475 h 1200149"/>
                <a:gd name="connsiteX59" fmla="*/ 614362 w 783431"/>
                <a:gd name="connsiteY59" fmla="*/ 369094 h 1200149"/>
                <a:gd name="connsiteX60" fmla="*/ 609600 w 783431"/>
                <a:gd name="connsiteY60" fmla="*/ 366713 h 1200149"/>
                <a:gd name="connsiteX61" fmla="*/ 597694 w 783431"/>
                <a:gd name="connsiteY61" fmla="*/ 357188 h 1200149"/>
                <a:gd name="connsiteX62" fmla="*/ 611981 w 783431"/>
                <a:gd name="connsiteY62" fmla="*/ 345282 h 1200149"/>
                <a:gd name="connsiteX63" fmla="*/ 652462 w 783431"/>
                <a:gd name="connsiteY63" fmla="*/ 316707 h 1200149"/>
                <a:gd name="connsiteX64" fmla="*/ 678656 w 783431"/>
                <a:gd name="connsiteY64" fmla="*/ 264319 h 1200149"/>
                <a:gd name="connsiteX65" fmla="*/ 666750 w 783431"/>
                <a:gd name="connsiteY65" fmla="*/ 242888 h 1200149"/>
                <a:gd name="connsiteX66" fmla="*/ 638175 w 783431"/>
                <a:gd name="connsiteY66" fmla="*/ 219075 h 1200149"/>
                <a:gd name="connsiteX67" fmla="*/ 642937 w 783431"/>
                <a:gd name="connsiteY67" fmla="*/ 180975 h 1200149"/>
                <a:gd name="connsiteX68" fmla="*/ 673894 w 783431"/>
                <a:gd name="connsiteY68" fmla="*/ 171450 h 1200149"/>
                <a:gd name="connsiteX69" fmla="*/ 700087 w 783431"/>
                <a:gd name="connsiteY69" fmla="*/ 142875 h 1200149"/>
                <a:gd name="connsiteX70" fmla="*/ 700087 w 783431"/>
                <a:gd name="connsiteY70" fmla="*/ 111919 h 1200149"/>
                <a:gd name="connsiteX71" fmla="*/ 666750 w 783431"/>
                <a:gd name="connsiteY71" fmla="*/ 107157 h 1200149"/>
                <a:gd name="connsiteX72" fmla="*/ 645319 w 783431"/>
                <a:gd name="connsiteY72" fmla="*/ 102394 h 1200149"/>
                <a:gd name="connsiteX73" fmla="*/ 645319 w 783431"/>
                <a:gd name="connsiteY73" fmla="*/ 102394 h 1200149"/>
                <a:gd name="connsiteX74" fmla="*/ 678656 w 783431"/>
                <a:gd name="connsiteY74" fmla="*/ 69057 h 1200149"/>
                <a:gd name="connsiteX75" fmla="*/ 685800 w 783431"/>
                <a:gd name="connsiteY75" fmla="*/ 40482 h 1200149"/>
                <a:gd name="connsiteX76" fmla="*/ 678656 w 783431"/>
                <a:gd name="connsiteY76" fmla="*/ 21432 h 1200149"/>
                <a:gd name="connsiteX77" fmla="*/ 695325 w 783431"/>
                <a:gd name="connsiteY77" fmla="*/ 2382 h 1200149"/>
                <a:gd name="connsiteX78" fmla="*/ 628650 w 783431"/>
                <a:gd name="connsiteY78" fmla="*/ 0 h 1200149"/>
                <a:gd name="connsiteX79" fmla="*/ 552450 w 783431"/>
                <a:gd name="connsiteY79" fmla="*/ 52388 h 1200149"/>
                <a:gd name="connsiteX80" fmla="*/ 538162 w 783431"/>
                <a:gd name="connsiteY80" fmla="*/ 90488 h 1200149"/>
                <a:gd name="connsiteX81" fmla="*/ 445294 w 783431"/>
                <a:gd name="connsiteY81" fmla="*/ 126207 h 1200149"/>
                <a:gd name="connsiteX82" fmla="*/ 397669 w 783431"/>
                <a:gd name="connsiteY82" fmla="*/ 159544 h 1200149"/>
                <a:gd name="connsiteX83" fmla="*/ 376237 w 783431"/>
                <a:gd name="connsiteY83" fmla="*/ 190500 h 1200149"/>
                <a:gd name="connsiteX84" fmla="*/ 350044 w 783431"/>
                <a:gd name="connsiteY84" fmla="*/ 140494 h 1200149"/>
                <a:gd name="connsiteX85" fmla="*/ 316706 w 783431"/>
                <a:gd name="connsiteY85" fmla="*/ 140494 h 1200149"/>
                <a:gd name="connsiteX86" fmla="*/ 304800 w 783431"/>
                <a:gd name="connsiteY86" fmla="*/ 166688 h 1200149"/>
                <a:gd name="connsiteX87" fmla="*/ 280987 w 783431"/>
                <a:gd name="connsiteY87" fmla="*/ 230982 h 1200149"/>
                <a:gd name="connsiteX88" fmla="*/ 154781 w 783431"/>
                <a:gd name="connsiteY88" fmla="*/ 223838 h 1200149"/>
                <a:gd name="connsiteX89" fmla="*/ 140494 w 783431"/>
                <a:gd name="connsiteY89" fmla="*/ 245269 h 1200149"/>
                <a:gd name="connsiteX90" fmla="*/ 138112 w 783431"/>
                <a:gd name="connsiteY90" fmla="*/ 280988 h 1200149"/>
                <a:gd name="connsiteX91" fmla="*/ 66675 w 783431"/>
                <a:gd name="connsiteY91" fmla="*/ 309563 h 1200149"/>
                <a:gd name="connsiteX92" fmla="*/ 54769 w 783431"/>
                <a:gd name="connsiteY92" fmla="*/ 323850 h 1200149"/>
                <a:gd name="connsiteX93" fmla="*/ 66675 w 783431"/>
                <a:gd name="connsiteY93" fmla="*/ 381000 h 1200149"/>
                <a:gd name="connsiteX94" fmla="*/ 19050 w 783431"/>
                <a:gd name="connsiteY94" fmla="*/ 423863 h 1200149"/>
                <a:gd name="connsiteX95" fmla="*/ 26194 w 783431"/>
                <a:gd name="connsiteY95" fmla="*/ 490538 h 1200149"/>
                <a:gd name="connsiteX96" fmla="*/ 33337 w 783431"/>
                <a:gd name="connsiteY96" fmla="*/ 554832 h 1200149"/>
                <a:gd name="connsiteX97" fmla="*/ 0 w 783431"/>
                <a:gd name="connsiteY97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57212 w 783431"/>
                <a:gd name="connsiteY14" fmla="*/ 1109662 h 1200149"/>
                <a:gd name="connsiteX15" fmla="*/ 604837 w 783431"/>
                <a:gd name="connsiteY15" fmla="*/ 1085850 h 1200149"/>
                <a:gd name="connsiteX16" fmla="*/ 585787 w 783431"/>
                <a:gd name="connsiteY16" fmla="*/ 1035844 h 1200149"/>
                <a:gd name="connsiteX17" fmla="*/ 607219 w 783431"/>
                <a:gd name="connsiteY17" fmla="*/ 1021557 h 1200149"/>
                <a:gd name="connsiteX18" fmla="*/ 645319 w 783431"/>
                <a:gd name="connsiteY18" fmla="*/ 1016794 h 1200149"/>
                <a:gd name="connsiteX19" fmla="*/ 685800 w 783431"/>
                <a:gd name="connsiteY19" fmla="*/ 997744 h 1200149"/>
                <a:gd name="connsiteX20" fmla="*/ 716756 w 783431"/>
                <a:gd name="connsiteY20" fmla="*/ 1002507 h 1200149"/>
                <a:gd name="connsiteX21" fmla="*/ 738187 w 783431"/>
                <a:gd name="connsiteY21" fmla="*/ 969169 h 1200149"/>
                <a:gd name="connsiteX22" fmla="*/ 783431 w 783431"/>
                <a:gd name="connsiteY22" fmla="*/ 933450 h 1200149"/>
                <a:gd name="connsiteX23" fmla="*/ 776287 w 783431"/>
                <a:gd name="connsiteY23" fmla="*/ 907257 h 1200149"/>
                <a:gd name="connsiteX24" fmla="*/ 752475 w 783431"/>
                <a:gd name="connsiteY24" fmla="*/ 888207 h 1200149"/>
                <a:gd name="connsiteX25" fmla="*/ 752475 w 783431"/>
                <a:gd name="connsiteY25" fmla="*/ 864394 h 1200149"/>
                <a:gd name="connsiteX26" fmla="*/ 728662 w 783431"/>
                <a:gd name="connsiteY26" fmla="*/ 852488 h 1200149"/>
                <a:gd name="connsiteX27" fmla="*/ 711994 w 783431"/>
                <a:gd name="connsiteY27" fmla="*/ 802482 h 1200149"/>
                <a:gd name="connsiteX28" fmla="*/ 688181 w 783431"/>
                <a:gd name="connsiteY28" fmla="*/ 814388 h 1200149"/>
                <a:gd name="connsiteX29" fmla="*/ 659606 w 783431"/>
                <a:gd name="connsiteY29" fmla="*/ 814388 h 1200149"/>
                <a:gd name="connsiteX30" fmla="*/ 647700 w 783431"/>
                <a:gd name="connsiteY30" fmla="*/ 847725 h 1200149"/>
                <a:gd name="connsiteX31" fmla="*/ 623887 w 783431"/>
                <a:gd name="connsiteY31" fmla="*/ 847725 h 1200149"/>
                <a:gd name="connsiteX32" fmla="*/ 576262 w 783431"/>
                <a:gd name="connsiteY32" fmla="*/ 828675 h 1200149"/>
                <a:gd name="connsiteX33" fmla="*/ 554831 w 783431"/>
                <a:gd name="connsiteY33" fmla="*/ 816769 h 1200149"/>
                <a:gd name="connsiteX34" fmla="*/ 547687 w 783431"/>
                <a:gd name="connsiteY34" fmla="*/ 783432 h 1200149"/>
                <a:gd name="connsiteX35" fmla="*/ 561975 w 783431"/>
                <a:gd name="connsiteY35" fmla="*/ 754857 h 1200149"/>
                <a:gd name="connsiteX36" fmla="*/ 533400 w 783431"/>
                <a:gd name="connsiteY36" fmla="*/ 733425 h 1200149"/>
                <a:gd name="connsiteX37" fmla="*/ 509587 w 783431"/>
                <a:gd name="connsiteY37" fmla="*/ 711994 h 1200149"/>
                <a:gd name="connsiteX38" fmla="*/ 473869 w 783431"/>
                <a:gd name="connsiteY38" fmla="*/ 711994 h 1200149"/>
                <a:gd name="connsiteX39" fmla="*/ 435769 w 783431"/>
                <a:gd name="connsiteY39" fmla="*/ 711994 h 1200149"/>
                <a:gd name="connsiteX40" fmla="*/ 438150 w 783431"/>
                <a:gd name="connsiteY40" fmla="*/ 669132 h 1200149"/>
                <a:gd name="connsiteX41" fmla="*/ 428625 w 783431"/>
                <a:gd name="connsiteY41" fmla="*/ 642938 h 1200149"/>
                <a:gd name="connsiteX42" fmla="*/ 423862 w 783431"/>
                <a:gd name="connsiteY42" fmla="*/ 607219 h 1200149"/>
                <a:gd name="connsiteX43" fmla="*/ 426244 w 783431"/>
                <a:gd name="connsiteY43" fmla="*/ 578644 h 1200149"/>
                <a:gd name="connsiteX44" fmla="*/ 440531 w 783431"/>
                <a:gd name="connsiteY44" fmla="*/ 566738 h 1200149"/>
                <a:gd name="connsiteX45" fmla="*/ 450056 w 783431"/>
                <a:gd name="connsiteY45" fmla="*/ 535782 h 1200149"/>
                <a:gd name="connsiteX46" fmla="*/ 457200 w 783431"/>
                <a:gd name="connsiteY46" fmla="*/ 519113 h 1200149"/>
                <a:gd name="connsiteX47" fmla="*/ 481012 w 783431"/>
                <a:gd name="connsiteY47" fmla="*/ 526257 h 1200149"/>
                <a:gd name="connsiteX48" fmla="*/ 495300 w 783431"/>
                <a:gd name="connsiteY48" fmla="*/ 576263 h 1200149"/>
                <a:gd name="connsiteX49" fmla="*/ 507206 w 783431"/>
                <a:gd name="connsiteY49" fmla="*/ 581025 h 1200149"/>
                <a:gd name="connsiteX50" fmla="*/ 526256 w 783431"/>
                <a:gd name="connsiteY50" fmla="*/ 583407 h 1200149"/>
                <a:gd name="connsiteX51" fmla="*/ 554831 w 783431"/>
                <a:gd name="connsiteY51" fmla="*/ 583407 h 1200149"/>
                <a:gd name="connsiteX52" fmla="*/ 557212 w 783431"/>
                <a:gd name="connsiteY52" fmla="*/ 547688 h 1200149"/>
                <a:gd name="connsiteX53" fmla="*/ 545306 w 783431"/>
                <a:gd name="connsiteY53" fmla="*/ 502444 h 1200149"/>
                <a:gd name="connsiteX54" fmla="*/ 545306 w 783431"/>
                <a:gd name="connsiteY54" fmla="*/ 476250 h 1200149"/>
                <a:gd name="connsiteX55" fmla="*/ 581025 w 783431"/>
                <a:gd name="connsiteY55" fmla="*/ 454819 h 1200149"/>
                <a:gd name="connsiteX56" fmla="*/ 604837 w 783431"/>
                <a:gd name="connsiteY56" fmla="*/ 435769 h 1200149"/>
                <a:gd name="connsiteX57" fmla="*/ 640556 w 783431"/>
                <a:gd name="connsiteY57" fmla="*/ 414338 h 1200149"/>
                <a:gd name="connsiteX58" fmla="*/ 645319 w 783431"/>
                <a:gd name="connsiteY58" fmla="*/ 395288 h 1200149"/>
                <a:gd name="connsiteX59" fmla="*/ 633412 w 783431"/>
                <a:gd name="connsiteY59" fmla="*/ 371475 h 1200149"/>
                <a:gd name="connsiteX60" fmla="*/ 614362 w 783431"/>
                <a:gd name="connsiteY60" fmla="*/ 369094 h 1200149"/>
                <a:gd name="connsiteX61" fmla="*/ 609600 w 783431"/>
                <a:gd name="connsiteY61" fmla="*/ 366713 h 1200149"/>
                <a:gd name="connsiteX62" fmla="*/ 597694 w 783431"/>
                <a:gd name="connsiteY62" fmla="*/ 357188 h 1200149"/>
                <a:gd name="connsiteX63" fmla="*/ 611981 w 783431"/>
                <a:gd name="connsiteY63" fmla="*/ 345282 h 1200149"/>
                <a:gd name="connsiteX64" fmla="*/ 652462 w 783431"/>
                <a:gd name="connsiteY64" fmla="*/ 316707 h 1200149"/>
                <a:gd name="connsiteX65" fmla="*/ 678656 w 783431"/>
                <a:gd name="connsiteY65" fmla="*/ 264319 h 1200149"/>
                <a:gd name="connsiteX66" fmla="*/ 666750 w 783431"/>
                <a:gd name="connsiteY66" fmla="*/ 242888 h 1200149"/>
                <a:gd name="connsiteX67" fmla="*/ 638175 w 783431"/>
                <a:gd name="connsiteY67" fmla="*/ 219075 h 1200149"/>
                <a:gd name="connsiteX68" fmla="*/ 642937 w 783431"/>
                <a:gd name="connsiteY68" fmla="*/ 180975 h 1200149"/>
                <a:gd name="connsiteX69" fmla="*/ 673894 w 783431"/>
                <a:gd name="connsiteY69" fmla="*/ 171450 h 1200149"/>
                <a:gd name="connsiteX70" fmla="*/ 700087 w 783431"/>
                <a:gd name="connsiteY70" fmla="*/ 142875 h 1200149"/>
                <a:gd name="connsiteX71" fmla="*/ 700087 w 783431"/>
                <a:gd name="connsiteY71" fmla="*/ 111919 h 1200149"/>
                <a:gd name="connsiteX72" fmla="*/ 666750 w 783431"/>
                <a:gd name="connsiteY72" fmla="*/ 107157 h 1200149"/>
                <a:gd name="connsiteX73" fmla="*/ 645319 w 783431"/>
                <a:gd name="connsiteY73" fmla="*/ 102394 h 1200149"/>
                <a:gd name="connsiteX74" fmla="*/ 645319 w 783431"/>
                <a:gd name="connsiteY74" fmla="*/ 102394 h 1200149"/>
                <a:gd name="connsiteX75" fmla="*/ 678656 w 783431"/>
                <a:gd name="connsiteY75" fmla="*/ 69057 h 1200149"/>
                <a:gd name="connsiteX76" fmla="*/ 685800 w 783431"/>
                <a:gd name="connsiteY76" fmla="*/ 40482 h 1200149"/>
                <a:gd name="connsiteX77" fmla="*/ 678656 w 783431"/>
                <a:gd name="connsiteY77" fmla="*/ 21432 h 1200149"/>
                <a:gd name="connsiteX78" fmla="*/ 695325 w 783431"/>
                <a:gd name="connsiteY78" fmla="*/ 2382 h 1200149"/>
                <a:gd name="connsiteX79" fmla="*/ 628650 w 783431"/>
                <a:gd name="connsiteY79" fmla="*/ 0 h 1200149"/>
                <a:gd name="connsiteX80" fmla="*/ 552450 w 783431"/>
                <a:gd name="connsiteY80" fmla="*/ 52388 h 1200149"/>
                <a:gd name="connsiteX81" fmla="*/ 538162 w 783431"/>
                <a:gd name="connsiteY81" fmla="*/ 90488 h 1200149"/>
                <a:gd name="connsiteX82" fmla="*/ 445294 w 783431"/>
                <a:gd name="connsiteY82" fmla="*/ 126207 h 1200149"/>
                <a:gd name="connsiteX83" fmla="*/ 397669 w 783431"/>
                <a:gd name="connsiteY83" fmla="*/ 159544 h 1200149"/>
                <a:gd name="connsiteX84" fmla="*/ 376237 w 783431"/>
                <a:gd name="connsiteY84" fmla="*/ 190500 h 1200149"/>
                <a:gd name="connsiteX85" fmla="*/ 350044 w 783431"/>
                <a:gd name="connsiteY85" fmla="*/ 140494 h 1200149"/>
                <a:gd name="connsiteX86" fmla="*/ 316706 w 783431"/>
                <a:gd name="connsiteY86" fmla="*/ 140494 h 1200149"/>
                <a:gd name="connsiteX87" fmla="*/ 304800 w 783431"/>
                <a:gd name="connsiteY87" fmla="*/ 166688 h 1200149"/>
                <a:gd name="connsiteX88" fmla="*/ 280987 w 783431"/>
                <a:gd name="connsiteY88" fmla="*/ 230982 h 1200149"/>
                <a:gd name="connsiteX89" fmla="*/ 154781 w 783431"/>
                <a:gd name="connsiteY89" fmla="*/ 223838 h 1200149"/>
                <a:gd name="connsiteX90" fmla="*/ 140494 w 783431"/>
                <a:gd name="connsiteY90" fmla="*/ 245269 h 1200149"/>
                <a:gd name="connsiteX91" fmla="*/ 138112 w 783431"/>
                <a:gd name="connsiteY91" fmla="*/ 280988 h 1200149"/>
                <a:gd name="connsiteX92" fmla="*/ 66675 w 783431"/>
                <a:gd name="connsiteY92" fmla="*/ 309563 h 1200149"/>
                <a:gd name="connsiteX93" fmla="*/ 54769 w 783431"/>
                <a:gd name="connsiteY93" fmla="*/ 323850 h 1200149"/>
                <a:gd name="connsiteX94" fmla="*/ 66675 w 783431"/>
                <a:gd name="connsiteY94" fmla="*/ 381000 h 1200149"/>
                <a:gd name="connsiteX95" fmla="*/ 19050 w 783431"/>
                <a:gd name="connsiteY95" fmla="*/ 423863 h 1200149"/>
                <a:gd name="connsiteX96" fmla="*/ 26194 w 783431"/>
                <a:gd name="connsiteY96" fmla="*/ 490538 h 1200149"/>
                <a:gd name="connsiteX97" fmla="*/ 33337 w 783431"/>
                <a:gd name="connsiteY97" fmla="*/ 554832 h 1200149"/>
                <a:gd name="connsiteX98" fmla="*/ 0 w 783431"/>
                <a:gd name="connsiteY98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92931 w 783431"/>
                <a:gd name="connsiteY14" fmla="*/ 1126331 h 1200149"/>
                <a:gd name="connsiteX15" fmla="*/ 604837 w 783431"/>
                <a:gd name="connsiteY15" fmla="*/ 1085850 h 1200149"/>
                <a:gd name="connsiteX16" fmla="*/ 585787 w 783431"/>
                <a:gd name="connsiteY16" fmla="*/ 1035844 h 1200149"/>
                <a:gd name="connsiteX17" fmla="*/ 607219 w 783431"/>
                <a:gd name="connsiteY17" fmla="*/ 1021557 h 1200149"/>
                <a:gd name="connsiteX18" fmla="*/ 645319 w 783431"/>
                <a:gd name="connsiteY18" fmla="*/ 1016794 h 1200149"/>
                <a:gd name="connsiteX19" fmla="*/ 685800 w 783431"/>
                <a:gd name="connsiteY19" fmla="*/ 997744 h 1200149"/>
                <a:gd name="connsiteX20" fmla="*/ 716756 w 783431"/>
                <a:gd name="connsiteY20" fmla="*/ 1002507 h 1200149"/>
                <a:gd name="connsiteX21" fmla="*/ 738187 w 783431"/>
                <a:gd name="connsiteY21" fmla="*/ 969169 h 1200149"/>
                <a:gd name="connsiteX22" fmla="*/ 783431 w 783431"/>
                <a:gd name="connsiteY22" fmla="*/ 933450 h 1200149"/>
                <a:gd name="connsiteX23" fmla="*/ 776287 w 783431"/>
                <a:gd name="connsiteY23" fmla="*/ 907257 h 1200149"/>
                <a:gd name="connsiteX24" fmla="*/ 752475 w 783431"/>
                <a:gd name="connsiteY24" fmla="*/ 888207 h 1200149"/>
                <a:gd name="connsiteX25" fmla="*/ 752475 w 783431"/>
                <a:gd name="connsiteY25" fmla="*/ 864394 h 1200149"/>
                <a:gd name="connsiteX26" fmla="*/ 728662 w 783431"/>
                <a:gd name="connsiteY26" fmla="*/ 852488 h 1200149"/>
                <a:gd name="connsiteX27" fmla="*/ 711994 w 783431"/>
                <a:gd name="connsiteY27" fmla="*/ 802482 h 1200149"/>
                <a:gd name="connsiteX28" fmla="*/ 688181 w 783431"/>
                <a:gd name="connsiteY28" fmla="*/ 814388 h 1200149"/>
                <a:gd name="connsiteX29" fmla="*/ 659606 w 783431"/>
                <a:gd name="connsiteY29" fmla="*/ 814388 h 1200149"/>
                <a:gd name="connsiteX30" fmla="*/ 647700 w 783431"/>
                <a:gd name="connsiteY30" fmla="*/ 847725 h 1200149"/>
                <a:gd name="connsiteX31" fmla="*/ 623887 w 783431"/>
                <a:gd name="connsiteY31" fmla="*/ 847725 h 1200149"/>
                <a:gd name="connsiteX32" fmla="*/ 576262 w 783431"/>
                <a:gd name="connsiteY32" fmla="*/ 828675 h 1200149"/>
                <a:gd name="connsiteX33" fmla="*/ 554831 w 783431"/>
                <a:gd name="connsiteY33" fmla="*/ 816769 h 1200149"/>
                <a:gd name="connsiteX34" fmla="*/ 547687 w 783431"/>
                <a:gd name="connsiteY34" fmla="*/ 783432 h 1200149"/>
                <a:gd name="connsiteX35" fmla="*/ 561975 w 783431"/>
                <a:gd name="connsiteY35" fmla="*/ 754857 h 1200149"/>
                <a:gd name="connsiteX36" fmla="*/ 533400 w 783431"/>
                <a:gd name="connsiteY36" fmla="*/ 733425 h 1200149"/>
                <a:gd name="connsiteX37" fmla="*/ 509587 w 783431"/>
                <a:gd name="connsiteY37" fmla="*/ 711994 h 1200149"/>
                <a:gd name="connsiteX38" fmla="*/ 473869 w 783431"/>
                <a:gd name="connsiteY38" fmla="*/ 711994 h 1200149"/>
                <a:gd name="connsiteX39" fmla="*/ 435769 w 783431"/>
                <a:gd name="connsiteY39" fmla="*/ 711994 h 1200149"/>
                <a:gd name="connsiteX40" fmla="*/ 438150 w 783431"/>
                <a:gd name="connsiteY40" fmla="*/ 669132 h 1200149"/>
                <a:gd name="connsiteX41" fmla="*/ 428625 w 783431"/>
                <a:gd name="connsiteY41" fmla="*/ 642938 h 1200149"/>
                <a:gd name="connsiteX42" fmla="*/ 423862 w 783431"/>
                <a:gd name="connsiteY42" fmla="*/ 607219 h 1200149"/>
                <a:gd name="connsiteX43" fmla="*/ 426244 w 783431"/>
                <a:gd name="connsiteY43" fmla="*/ 578644 h 1200149"/>
                <a:gd name="connsiteX44" fmla="*/ 440531 w 783431"/>
                <a:gd name="connsiteY44" fmla="*/ 566738 h 1200149"/>
                <a:gd name="connsiteX45" fmla="*/ 450056 w 783431"/>
                <a:gd name="connsiteY45" fmla="*/ 535782 h 1200149"/>
                <a:gd name="connsiteX46" fmla="*/ 457200 w 783431"/>
                <a:gd name="connsiteY46" fmla="*/ 519113 h 1200149"/>
                <a:gd name="connsiteX47" fmla="*/ 481012 w 783431"/>
                <a:gd name="connsiteY47" fmla="*/ 526257 h 1200149"/>
                <a:gd name="connsiteX48" fmla="*/ 495300 w 783431"/>
                <a:gd name="connsiteY48" fmla="*/ 576263 h 1200149"/>
                <a:gd name="connsiteX49" fmla="*/ 507206 w 783431"/>
                <a:gd name="connsiteY49" fmla="*/ 581025 h 1200149"/>
                <a:gd name="connsiteX50" fmla="*/ 526256 w 783431"/>
                <a:gd name="connsiteY50" fmla="*/ 583407 h 1200149"/>
                <a:gd name="connsiteX51" fmla="*/ 554831 w 783431"/>
                <a:gd name="connsiteY51" fmla="*/ 583407 h 1200149"/>
                <a:gd name="connsiteX52" fmla="*/ 557212 w 783431"/>
                <a:gd name="connsiteY52" fmla="*/ 547688 h 1200149"/>
                <a:gd name="connsiteX53" fmla="*/ 545306 w 783431"/>
                <a:gd name="connsiteY53" fmla="*/ 502444 h 1200149"/>
                <a:gd name="connsiteX54" fmla="*/ 545306 w 783431"/>
                <a:gd name="connsiteY54" fmla="*/ 476250 h 1200149"/>
                <a:gd name="connsiteX55" fmla="*/ 581025 w 783431"/>
                <a:gd name="connsiteY55" fmla="*/ 454819 h 1200149"/>
                <a:gd name="connsiteX56" fmla="*/ 604837 w 783431"/>
                <a:gd name="connsiteY56" fmla="*/ 435769 h 1200149"/>
                <a:gd name="connsiteX57" fmla="*/ 640556 w 783431"/>
                <a:gd name="connsiteY57" fmla="*/ 414338 h 1200149"/>
                <a:gd name="connsiteX58" fmla="*/ 645319 w 783431"/>
                <a:gd name="connsiteY58" fmla="*/ 395288 h 1200149"/>
                <a:gd name="connsiteX59" fmla="*/ 633412 w 783431"/>
                <a:gd name="connsiteY59" fmla="*/ 371475 h 1200149"/>
                <a:gd name="connsiteX60" fmla="*/ 614362 w 783431"/>
                <a:gd name="connsiteY60" fmla="*/ 369094 h 1200149"/>
                <a:gd name="connsiteX61" fmla="*/ 609600 w 783431"/>
                <a:gd name="connsiteY61" fmla="*/ 366713 h 1200149"/>
                <a:gd name="connsiteX62" fmla="*/ 597694 w 783431"/>
                <a:gd name="connsiteY62" fmla="*/ 357188 h 1200149"/>
                <a:gd name="connsiteX63" fmla="*/ 611981 w 783431"/>
                <a:gd name="connsiteY63" fmla="*/ 345282 h 1200149"/>
                <a:gd name="connsiteX64" fmla="*/ 652462 w 783431"/>
                <a:gd name="connsiteY64" fmla="*/ 316707 h 1200149"/>
                <a:gd name="connsiteX65" fmla="*/ 678656 w 783431"/>
                <a:gd name="connsiteY65" fmla="*/ 264319 h 1200149"/>
                <a:gd name="connsiteX66" fmla="*/ 666750 w 783431"/>
                <a:gd name="connsiteY66" fmla="*/ 242888 h 1200149"/>
                <a:gd name="connsiteX67" fmla="*/ 638175 w 783431"/>
                <a:gd name="connsiteY67" fmla="*/ 219075 h 1200149"/>
                <a:gd name="connsiteX68" fmla="*/ 642937 w 783431"/>
                <a:gd name="connsiteY68" fmla="*/ 180975 h 1200149"/>
                <a:gd name="connsiteX69" fmla="*/ 673894 w 783431"/>
                <a:gd name="connsiteY69" fmla="*/ 171450 h 1200149"/>
                <a:gd name="connsiteX70" fmla="*/ 700087 w 783431"/>
                <a:gd name="connsiteY70" fmla="*/ 142875 h 1200149"/>
                <a:gd name="connsiteX71" fmla="*/ 700087 w 783431"/>
                <a:gd name="connsiteY71" fmla="*/ 111919 h 1200149"/>
                <a:gd name="connsiteX72" fmla="*/ 666750 w 783431"/>
                <a:gd name="connsiteY72" fmla="*/ 107157 h 1200149"/>
                <a:gd name="connsiteX73" fmla="*/ 645319 w 783431"/>
                <a:gd name="connsiteY73" fmla="*/ 102394 h 1200149"/>
                <a:gd name="connsiteX74" fmla="*/ 645319 w 783431"/>
                <a:gd name="connsiteY74" fmla="*/ 102394 h 1200149"/>
                <a:gd name="connsiteX75" fmla="*/ 678656 w 783431"/>
                <a:gd name="connsiteY75" fmla="*/ 69057 h 1200149"/>
                <a:gd name="connsiteX76" fmla="*/ 685800 w 783431"/>
                <a:gd name="connsiteY76" fmla="*/ 40482 h 1200149"/>
                <a:gd name="connsiteX77" fmla="*/ 678656 w 783431"/>
                <a:gd name="connsiteY77" fmla="*/ 21432 h 1200149"/>
                <a:gd name="connsiteX78" fmla="*/ 695325 w 783431"/>
                <a:gd name="connsiteY78" fmla="*/ 2382 h 1200149"/>
                <a:gd name="connsiteX79" fmla="*/ 628650 w 783431"/>
                <a:gd name="connsiteY79" fmla="*/ 0 h 1200149"/>
                <a:gd name="connsiteX80" fmla="*/ 552450 w 783431"/>
                <a:gd name="connsiteY80" fmla="*/ 52388 h 1200149"/>
                <a:gd name="connsiteX81" fmla="*/ 538162 w 783431"/>
                <a:gd name="connsiteY81" fmla="*/ 90488 h 1200149"/>
                <a:gd name="connsiteX82" fmla="*/ 445294 w 783431"/>
                <a:gd name="connsiteY82" fmla="*/ 126207 h 1200149"/>
                <a:gd name="connsiteX83" fmla="*/ 397669 w 783431"/>
                <a:gd name="connsiteY83" fmla="*/ 159544 h 1200149"/>
                <a:gd name="connsiteX84" fmla="*/ 376237 w 783431"/>
                <a:gd name="connsiteY84" fmla="*/ 190500 h 1200149"/>
                <a:gd name="connsiteX85" fmla="*/ 350044 w 783431"/>
                <a:gd name="connsiteY85" fmla="*/ 140494 h 1200149"/>
                <a:gd name="connsiteX86" fmla="*/ 316706 w 783431"/>
                <a:gd name="connsiteY86" fmla="*/ 140494 h 1200149"/>
                <a:gd name="connsiteX87" fmla="*/ 304800 w 783431"/>
                <a:gd name="connsiteY87" fmla="*/ 166688 h 1200149"/>
                <a:gd name="connsiteX88" fmla="*/ 280987 w 783431"/>
                <a:gd name="connsiteY88" fmla="*/ 230982 h 1200149"/>
                <a:gd name="connsiteX89" fmla="*/ 154781 w 783431"/>
                <a:gd name="connsiteY89" fmla="*/ 223838 h 1200149"/>
                <a:gd name="connsiteX90" fmla="*/ 140494 w 783431"/>
                <a:gd name="connsiteY90" fmla="*/ 245269 h 1200149"/>
                <a:gd name="connsiteX91" fmla="*/ 138112 w 783431"/>
                <a:gd name="connsiteY91" fmla="*/ 280988 h 1200149"/>
                <a:gd name="connsiteX92" fmla="*/ 66675 w 783431"/>
                <a:gd name="connsiteY92" fmla="*/ 309563 h 1200149"/>
                <a:gd name="connsiteX93" fmla="*/ 54769 w 783431"/>
                <a:gd name="connsiteY93" fmla="*/ 323850 h 1200149"/>
                <a:gd name="connsiteX94" fmla="*/ 66675 w 783431"/>
                <a:gd name="connsiteY94" fmla="*/ 381000 h 1200149"/>
                <a:gd name="connsiteX95" fmla="*/ 19050 w 783431"/>
                <a:gd name="connsiteY95" fmla="*/ 423863 h 1200149"/>
                <a:gd name="connsiteX96" fmla="*/ 26194 w 783431"/>
                <a:gd name="connsiteY96" fmla="*/ 490538 h 1200149"/>
                <a:gd name="connsiteX97" fmla="*/ 33337 w 783431"/>
                <a:gd name="connsiteY97" fmla="*/ 554832 h 1200149"/>
                <a:gd name="connsiteX98" fmla="*/ 0 w 783431"/>
                <a:gd name="connsiteY98" fmla="*/ 614363 h 1200149"/>
                <a:gd name="connsiteX0" fmla="*/ 0 w 783431"/>
                <a:gd name="connsiteY0" fmla="*/ 614363 h 1200149"/>
                <a:gd name="connsiteX1" fmla="*/ 21431 w 783431"/>
                <a:gd name="connsiteY1" fmla="*/ 661988 h 1200149"/>
                <a:gd name="connsiteX2" fmla="*/ 28575 w 783431"/>
                <a:gd name="connsiteY2" fmla="*/ 742950 h 1200149"/>
                <a:gd name="connsiteX3" fmla="*/ 76200 w 783431"/>
                <a:gd name="connsiteY3" fmla="*/ 814388 h 1200149"/>
                <a:gd name="connsiteX4" fmla="*/ 102394 w 783431"/>
                <a:gd name="connsiteY4" fmla="*/ 919163 h 1200149"/>
                <a:gd name="connsiteX5" fmla="*/ 116681 w 783431"/>
                <a:gd name="connsiteY5" fmla="*/ 947738 h 1200149"/>
                <a:gd name="connsiteX6" fmla="*/ 130969 w 783431"/>
                <a:gd name="connsiteY6" fmla="*/ 995363 h 1200149"/>
                <a:gd name="connsiteX7" fmla="*/ 150019 w 783431"/>
                <a:gd name="connsiteY7" fmla="*/ 1023938 h 1200149"/>
                <a:gd name="connsiteX8" fmla="*/ 159544 w 783431"/>
                <a:gd name="connsiteY8" fmla="*/ 1042988 h 1200149"/>
                <a:gd name="connsiteX9" fmla="*/ 197644 w 783431"/>
                <a:gd name="connsiteY9" fmla="*/ 1069182 h 1200149"/>
                <a:gd name="connsiteX10" fmla="*/ 245269 w 783431"/>
                <a:gd name="connsiteY10" fmla="*/ 1090613 h 1200149"/>
                <a:gd name="connsiteX11" fmla="*/ 264318 w 783431"/>
                <a:gd name="connsiteY11" fmla="*/ 1131094 h 1200149"/>
                <a:gd name="connsiteX12" fmla="*/ 295275 w 783431"/>
                <a:gd name="connsiteY12" fmla="*/ 1164431 h 1200149"/>
                <a:gd name="connsiteX13" fmla="*/ 385762 w 783431"/>
                <a:gd name="connsiteY13" fmla="*/ 1200149 h 1200149"/>
                <a:gd name="connsiteX14" fmla="*/ 545306 w 783431"/>
                <a:gd name="connsiteY14" fmla="*/ 1145381 h 1200149"/>
                <a:gd name="connsiteX15" fmla="*/ 592931 w 783431"/>
                <a:gd name="connsiteY15" fmla="*/ 1126331 h 1200149"/>
                <a:gd name="connsiteX16" fmla="*/ 604837 w 783431"/>
                <a:gd name="connsiteY16" fmla="*/ 1085850 h 1200149"/>
                <a:gd name="connsiteX17" fmla="*/ 585787 w 783431"/>
                <a:gd name="connsiteY17" fmla="*/ 1035844 h 1200149"/>
                <a:gd name="connsiteX18" fmla="*/ 607219 w 783431"/>
                <a:gd name="connsiteY18" fmla="*/ 1021557 h 1200149"/>
                <a:gd name="connsiteX19" fmla="*/ 645319 w 783431"/>
                <a:gd name="connsiteY19" fmla="*/ 1016794 h 1200149"/>
                <a:gd name="connsiteX20" fmla="*/ 685800 w 783431"/>
                <a:gd name="connsiteY20" fmla="*/ 997744 h 1200149"/>
                <a:gd name="connsiteX21" fmla="*/ 716756 w 783431"/>
                <a:gd name="connsiteY21" fmla="*/ 1002507 h 1200149"/>
                <a:gd name="connsiteX22" fmla="*/ 738187 w 783431"/>
                <a:gd name="connsiteY22" fmla="*/ 969169 h 1200149"/>
                <a:gd name="connsiteX23" fmla="*/ 783431 w 783431"/>
                <a:gd name="connsiteY23" fmla="*/ 933450 h 1200149"/>
                <a:gd name="connsiteX24" fmla="*/ 776287 w 783431"/>
                <a:gd name="connsiteY24" fmla="*/ 907257 h 1200149"/>
                <a:gd name="connsiteX25" fmla="*/ 752475 w 783431"/>
                <a:gd name="connsiteY25" fmla="*/ 888207 h 1200149"/>
                <a:gd name="connsiteX26" fmla="*/ 752475 w 783431"/>
                <a:gd name="connsiteY26" fmla="*/ 864394 h 1200149"/>
                <a:gd name="connsiteX27" fmla="*/ 728662 w 783431"/>
                <a:gd name="connsiteY27" fmla="*/ 852488 h 1200149"/>
                <a:gd name="connsiteX28" fmla="*/ 711994 w 783431"/>
                <a:gd name="connsiteY28" fmla="*/ 802482 h 1200149"/>
                <a:gd name="connsiteX29" fmla="*/ 688181 w 783431"/>
                <a:gd name="connsiteY29" fmla="*/ 814388 h 1200149"/>
                <a:gd name="connsiteX30" fmla="*/ 659606 w 783431"/>
                <a:gd name="connsiteY30" fmla="*/ 814388 h 1200149"/>
                <a:gd name="connsiteX31" fmla="*/ 647700 w 783431"/>
                <a:gd name="connsiteY31" fmla="*/ 847725 h 1200149"/>
                <a:gd name="connsiteX32" fmla="*/ 623887 w 783431"/>
                <a:gd name="connsiteY32" fmla="*/ 847725 h 1200149"/>
                <a:gd name="connsiteX33" fmla="*/ 576262 w 783431"/>
                <a:gd name="connsiteY33" fmla="*/ 828675 h 1200149"/>
                <a:gd name="connsiteX34" fmla="*/ 554831 w 783431"/>
                <a:gd name="connsiteY34" fmla="*/ 816769 h 1200149"/>
                <a:gd name="connsiteX35" fmla="*/ 547687 w 783431"/>
                <a:gd name="connsiteY35" fmla="*/ 783432 h 1200149"/>
                <a:gd name="connsiteX36" fmla="*/ 561975 w 783431"/>
                <a:gd name="connsiteY36" fmla="*/ 754857 h 1200149"/>
                <a:gd name="connsiteX37" fmla="*/ 533400 w 783431"/>
                <a:gd name="connsiteY37" fmla="*/ 733425 h 1200149"/>
                <a:gd name="connsiteX38" fmla="*/ 509587 w 783431"/>
                <a:gd name="connsiteY38" fmla="*/ 711994 h 1200149"/>
                <a:gd name="connsiteX39" fmla="*/ 473869 w 783431"/>
                <a:gd name="connsiteY39" fmla="*/ 711994 h 1200149"/>
                <a:gd name="connsiteX40" fmla="*/ 435769 w 783431"/>
                <a:gd name="connsiteY40" fmla="*/ 711994 h 1200149"/>
                <a:gd name="connsiteX41" fmla="*/ 438150 w 783431"/>
                <a:gd name="connsiteY41" fmla="*/ 669132 h 1200149"/>
                <a:gd name="connsiteX42" fmla="*/ 428625 w 783431"/>
                <a:gd name="connsiteY42" fmla="*/ 642938 h 1200149"/>
                <a:gd name="connsiteX43" fmla="*/ 423862 w 783431"/>
                <a:gd name="connsiteY43" fmla="*/ 607219 h 1200149"/>
                <a:gd name="connsiteX44" fmla="*/ 426244 w 783431"/>
                <a:gd name="connsiteY44" fmla="*/ 578644 h 1200149"/>
                <a:gd name="connsiteX45" fmla="*/ 440531 w 783431"/>
                <a:gd name="connsiteY45" fmla="*/ 566738 h 1200149"/>
                <a:gd name="connsiteX46" fmla="*/ 450056 w 783431"/>
                <a:gd name="connsiteY46" fmla="*/ 535782 h 1200149"/>
                <a:gd name="connsiteX47" fmla="*/ 457200 w 783431"/>
                <a:gd name="connsiteY47" fmla="*/ 519113 h 1200149"/>
                <a:gd name="connsiteX48" fmla="*/ 481012 w 783431"/>
                <a:gd name="connsiteY48" fmla="*/ 526257 h 1200149"/>
                <a:gd name="connsiteX49" fmla="*/ 495300 w 783431"/>
                <a:gd name="connsiteY49" fmla="*/ 576263 h 1200149"/>
                <a:gd name="connsiteX50" fmla="*/ 507206 w 783431"/>
                <a:gd name="connsiteY50" fmla="*/ 581025 h 1200149"/>
                <a:gd name="connsiteX51" fmla="*/ 526256 w 783431"/>
                <a:gd name="connsiteY51" fmla="*/ 583407 h 1200149"/>
                <a:gd name="connsiteX52" fmla="*/ 554831 w 783431"/>
                <a:gd name="connsiteY52" fmla="*/ 583407 h 1200149"/>
                <a:gd name="connsiteX53" fmla="*/ 557212 w 783431"/>
                <a:gd name="connsiteY53" fmla="*/ 547688 h 1200149"/>
                <a:gd name="connsiteX54" fmla="*/ 545306 w 783431"/>
                <a:gd name="connsiteY54" fmla="*/ 502444 h 1200149"/>
                <a:gd name="connsiteX55" fmla="*/ 545306 w 783431"/>
                <a:gd name="connsiteY55" fmla="*/ 476250 h 1200149"/>
                <a:gd name="connsiteX56" fmla="*/ 581025 w 783431"/>
                <a:gd name="connsiteY56" fmla="*/ 454819 h 1200149"/>
                <a:gd name="connsiteX57" fmla="*/ 604837 w 783431"/>
                <a:gd name="connsiteY57" fmla="*/ 435769 h 1200149"/>
                <a:gd name="connsiteX58" fmla="*/ 640556 w 783431"/>
                <a:gd name="connsiteY58" fmla="*/ 414338 h 1200149"/>
                <a:gd name="connsiteX59" fmla="*/ 645319 w 783431"/>
                <a:gd name="connsiteY59" fmla="*/ 395288 h 1200149"/>
                <a:gd name="connsiteX60" fmla="*/ 633412 w 783431"/>
                <a:gd name="connsiteY60" fmla="*/ 371475 h 1200149"/>
                <a:gd name="connsiteX61" fmla="*/ 614362 w 783431"/>
                <a:gd name="connsiteY61" fmla="*/ 369094 h 1200149"/>
                <a:gd name="connsiteX62" fmla="*/ 609600 w 783431"/>
                <a:gd name="connsiteY62" fmla="*/ 366713 h 1200149"/>
                <a:gd name="connsiteX63" fmla="*/ 597694 w 783431"/>
                <a:gd name="connsiteY63" fmla="*/ 357188 h 1200149"/>
                <a:gd name="connsiteX64" fmla="*/ 611981 w 783431"/>
                <a:gd name="connsiteY64" fmla="*/ 345282 h 1200149"/>
                <a:gd name="connsiteX65" fmla="*/ 652462 w 783431"/>
                <a:gd name="connsiteY65" fmla="*/ 316707 h 1200149"/>
                <a:gd name="connsiteX66" fmla="*/ 678656 w 783431"/>
                <a:gd name="connsiteY66" fmla="*/ 264319 h 1200149"/>
                <a:gd name="connsiteX67" fmla="*/ 666750 w 783431"/>
                <a:gd name="connsiteY67" fmla="*/ 242888 h 1200149"/>
                <a:gd name="connsiteX68" fmla="*/ 638175 w 783431"/>
                <a:gd name="connsiteY68" fmla="*/ 219075 h 1200149"/>
                <a:gd name="connsiteX69" fmla="*/ 642937 w 783431"/>
                <a:gd name="connsiteY69" fmla="*/ 180975 h 1200149"/>
                <a:gd name="connsiteX70" fmla="*/ 673894 w 783431"/>
                <a:gd name="connsiteY70" fmla="*/ 171450 h 1200149"/>
                <a:gd name="connsiteX71" fmla="*/ 700087 w 783431"/>
                <a:gd name="connsiteY71" fmla="*/ 142875 h 1200149"/>
                <a:gd name="connsiteX72" fmla="*/ 700087 w 783431"/>
                <a:gd name="connsiteY72" fmla="*/ 111919 h 1200149"/>
                <a:gd name="connsiteX73" fmla="*/ 666750 w 783431"/>
                <a:gd name="connsiteY73" fmla="*/ 107157 h 1200149"/>
                <a:gd name="connsiteX74" fmla="*/ 645319 w 783431"/>
                <a:gd name="connsiteY74" fmla="*/ 102394 h 1200149"/>
                <a:gd name="connsiteX75" fmla="*/ 645319 w 783431"/>
                <a:gd name="connsiteY75" fmla="*/ 102394 h 1200149"/>
                <a:gd name="connsiteX76" fmla="*/ 678656 w 783431"/>
                <a:gd name="connsiteY76" fmla="*/ 69057 h 1200149"/>
                <a:gd name="connsiteX77" fmla="*/ 685800 w 783431"/>
                <a:gd name="connsiteY77" fmla="*/ 40482 h 1200149"/>
                <a:gd name="connsiteX78" fmla="*/ 678656 w 783431"/>
                <a:gd name="connsiteY78" fmla="*/ 21432 h 1200149"/>
                <a:gd name="connsiteX79" fmla="*/ 695325 w 783431"/>
                <a:gd name="connsiteY79" fmla="*/ 2382 h 1200149"/>
                <a:gd name="connsiteX80" fmla="*/ 628650 w 783431"/>
                <a:gd name="connsiteY80" fmla="*/ 0 h 1200149"/>
                <a:gd name="connsiteX81" fmla="*/ 552450 w 783431"/>
                <a:gd name="connsiteY81" fmla="*/ 52388 h 1200149"/>
                <a:gd name="connsiteX82" fmla="*/ 538162 w 783431"/>
                <a:gd name="connsiteY82" fmla="*/ 90488 h 1200149"/>
                <a:gd name="connsiteX83" fmla="*/ 445294 w 783431"/>
                <a:gd name="connsiteY83" fmla="*/ 126207 h 1200149"/>
                <a:gd name="connsiteX84" fmla="*/ 397669 w 783431"/>
                <a:gd name="connsiteY84" fmla="*/ 159544 h 1200149"/>
                <a:gd name="connsiteX85" fmla="*/ 376237 w 783431"/>
                <a:gd name="connsiteY85" fmla="*/ 190500 h 1200149"/>
                <a:gd name="connsiteX86" fmla="*/ 350044 w 783431"/>
                <a:gd name="connsiteY86" fmla="*/ 140494 h 1200149"/>
                <a:gd name="connsiteX87" fmla="*/ 316706 w 783431"/>
                <a:gd name="connsiteY87" fmla="*/ 140494 h 1200149"/>
                <a:gd name="connsiteX88" fmla="*/ 304800 w 783431"/>
                <a:gd name="connsiteY88" fmla="*/ 166688 h 1200149"/>
                <a:gd name="connsiteX89" fmla="*/ 280987 w 783431"/>
                <a:gd name="connsiteY89" fmla="*/ 230982 h 1200149"/>
                <a:gd name="connsiteX90" fmla="*/ 154781 w 783431"/>
                <a:gd name="connsiteY90" fmla="*/ 223838 h 1200149"/>
                <a:gd name="connsiteX91" fmla="*/ 140494 w 783431"/>
                <a:gd name="connsiteY91" fmla="*/ 245269 h 1200149"/>
                <a:gd name="connsiteX92" fmla="*/ 138112 w 783431"/>
                <a:gd name="connsiteY92" fmla="*/ 280988 h 1200149"/>
                <a:gd name="connsiteX93" fmla="*/ 66675 w 783431"/>
                <a:gd name="connsiteY93" fmla="*/ 309563 h 1200149"/>
                <a:gd name="connsiteX94" fmla="*/ 54769 w 783431"/>
                <a:gd name="connsiteY94" fmla="*/ 323850 h 1200149"/>
                <a:gd name="connsiteX95" fmla="*/ 66675 w 783431"/>
                <a:gd name="connsiteY95" fmla="*/ 381000 h 1200149"/>
                <a:gd name="connsiteX96" fmla="*/ 19050 w 783431"/>
                <a:gd name="connsiteY96" fmla="*/ 423863 h 1200149"/>
                <a:gd name="connsiteX97" fmla="*/ 26194 w 783431"/>
                <a:gd name="connsiteY97" fmla="*/ 490538 h 1200149"/>
                <a:gd name="connsiteX98" fmla="*/ 33337 w 783431"/>
                <a:gd name="connsiteY98" fmla="*/ 554832 h 1200149"/>
                <a:gd name="connsiteX99" fmla="*/ 0 w 783431"/>
                <a:gd name="connsiteY99" fmla="*/ 614363 h 1200149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554831 w 783431"/>
                <a:gd name="connsiteY14" fmla="*/ 1202531 h 1202531"/>
                <a:gd name="connsiteX15" fmla="*/ 592931 w 783431"/>
                <a:gd name="connsiteY15" fmla="*/ 1126331 h 1202531"/>
                <a:gd name="connsiteX16" fmla="*/ 604837 w 783431"/>
                <a:gd name="connsiteY16" fmla="*/ 1085850 h 1202531"/>
                <a:gd name="connsiteX17" fmla="*/ 585787 w 783431"/>
                <a:gd name="connsiteY17" fmla="*/ 1035844 h 1202531"/>
                <a:gd name="connsiteX18" fmla="*/ 607219 w 783431"/>
                <a:gd name="connsiteY18" fmla="*/ 1021557 h 1202531"/>
                <a:gd name="connsiteX19" fmla="*/ 645319 w 783431"/>
                <a:gd name="connsiteY19" fmla="*/ 1016794 h 1202531"/>
                <a:gd name="connsiteX20" fmla="*/ 685800 w 783431"/>
                <a:gd name="connsiteY20" fmla="*/ 997744 h 1202531"/>
                <a:gd name="connsiteX21" fmla="*/ 716756 w 783431"/>
                <a:gd name="connsiteY21" fmla="*/ 1002507 h 1202531"/>
                <a:gd name="connsiteX22" fmla="*/ 738187 w 783431"/>
                <a:gd name="connsiteY22" fmla="*/ 969169 h 1202531"/>
                <a:gd name="connsiteX23" fmla="*/ 783431 w 783431"/>
                <a:gd name="connsiteY23" fmla="*/ 933450 h 1202531"/>
                <a:gd name="connsiteX24" fmla="*/ 776287 w 783431"/>
                <a:gd name="connsiteY24" fmla="*/ 907257 h 1202531"/>
                <a:gd name="connsiteX25" fmla="*/ 752475 w 783431"/>
                <a:gd name="connsiteY25" fmla="*/ 888207 h 1202531"/>
                <a:gd name="connsiteX26" fmla="*/ 752475 w 783431"/>
                <a:gd name="connsiteY26" fmla="*/ 864394 h 1202531"/>
                <a:gd name="connsiteX27" fmla="*/ 728662 w 783431"/>
                <a:gd name="connsiteY27" fmla="*/ 852488 h 1202531"/>
                <a:gd name="connsiteX28" fmla="*/ 711994 w 783431"/>
                <a:gd name="connsiteY28" fmla="*/ 802482 h 1202531"/>
                <a:gd name="connsiteX29" fmla="*/ 688181 w 783431"/>
                <a:gd name="connsiteY29" fmla="*/ 814388 h 1202531"/>
                <a:gd name="connsiteX30" fmla="*/ 659606 w 783431"/>
                <a:gd name="connsiteY30" fmla="*/ 814388 h 1202531"/>
                <a:gd name="connsiteX31" fmla="*/ 647700 w 783431"/>
                <a:gd name="connsiteY31" fmla="*/ 847725 h 1202531"/>
                <a:gd name="connsiteX32" fmla="*/ 623887 w 783431"/>
                <a:gd name="connsiteY32" fmla="*/ 847725 h 1202531"/>
                <a:gd name="connsiteX33" fmla="*/ 576262 w 783431"/>
                <a:gd name="connsiteY33" fmla="*/ 828675 h 1202531"/>
                <a:gd name="connsiteX34" fmla="*/ 554831 w 783431"/>
                <a:gd name="connsiteY34" fmla="*/ 816769 h 1202531"/>
                <a:gd name="connsiteX35" fmla="*/ 547687 w 783431"/>
                <a:gd name="connsiteY35" fmla="*/ 783432 h 1202531"/>
                <a:gd name="connsiteX36" fmla="*/ 561975 w 783431"/>
                <a:gd name="connsiteY36" fmla="*/ 754857 h 1202531"/>
                <a:gd name="connsiteX37" fmla="*/ 533400 w 783431"/>
                <a:gd name="connsiteY37" fmla="*/ 733425 h 1202531"/>
                <a:gd name="connsiteX38" fmla="*/ 509587 w 783431"/>
                <a:gd name="connsiteY38" fmla="*/ 711994 h 1202531"/>
                <a:gd name="connsiteX39" fmla="*/ 473869 w 783431"/>
                <a:gd name="connsiteY39" fmla="*/ 711994 h 1202531"/>
                <a:gd name="connsiteX40" fmla="*/ 435769 w 783431"/>
                <a:gd name="connsiteY40" fmla="*/ 711994 h 1202531"/>
                <a:gd name="connsiteX41" fmla="*/ 438150 w 783431"/>
                <a:gd name="connsiteY41" fmla="*/ 669132 h 1202531"/>
                <a:gd name="connsiteX42" fmla="*/ 428625 w 783431"/>
                <a:gd name="connsiteY42" fmla="*/ 642938 h 1202531"/>
                <a:gd name="connsiteX43" fmla="*/ 423862 w 783431"/>
                <a:gd name="connsiteY43" fmla="*/ 607219 h 1202531"/>
                <a:gd name="connsiteX44" fmla="*/ 426244 w 783431"/>
                <a:gd name="connsiteY44" fmla="*/ 578644 h 1202531"/>
                <a:gd name="connsiteX45" fmla="*/ 440531 w 783431"/>
                <a:gd name="connsiteY45" fmla="*/ 566738 h 1202531"/>
                <a:gd name="connsiteX46" fmla="*/ 450056 w 783431"/>
                <a:gd name="connsiteY46" fmla="*/ 535782 h 1202531"/>
                <a:gd name="connsiteX47" fmla="*/ 457200 w 783431"/>
                <a:gd name="connsiteY47" fmla="*/ 519113 h 1202531"/>
                <a:gd name="connsiteX48" fmla="*/ 481012 w 783431"/>
                <a:gd name="connsiteY48" fmla="*/ 526257 h 1202531"/>
                <a:gd name="connsiteX49" fmla="*/ 495300 w 783431"/>
                <a:gd name="connsiteY49" fmla="*/ 576263 h 1202531"/>
                <a:gd name="connsiteX50" fmla="*/ 507206 w 783431"/>
                <a:gd name="connsiteY50" fmla="*/ 581025 h 1202531"/>
                <a:gd name="connsiteX51" fmla="*/ 526256 w 783431"/>
                <a:gd name="connsiteY51" fmla="*/ 583407 h 1202531"/>
                <a:gd name="connsiteX52" fmla="*/ 554831 w 783431"/>
                <a:gd name="connsiteY52" fmla="*/ 583407 h 1202531"/>
                <a:gd name="connsiteX53" fmla="*/ 557212 w 783431"/>
                <a:gd name="connsiteY53" fmla="*/ 547688 h 1202531"/>
                <a:gd name="connsiteX54" fmla="*/ 545306 w 783431"/>
                <a:gd name="connsiteY54" fmla="*/ 502444 h 1202531"/>
                <a:gd name="connsiteX55" fmla="*/ 545306 w 783431"/>
                <a:gd name="connsiteY55" fmla="*/ 476250 h 1202531"/>
                <a:gd name="connsiteX56" fmla="*/ 581025 w 783431"/>
                <a:gd name="connsiteY56" fmla="*/ 454819 h 1202531"/>
                <a:gd name="connsiteX57" fmla="*/ 604837 w 783431"/>
                <a:gd name="connsiteY57" fmla="*/ 435769 h 1202531"/>
                <a:gd name="connsiteX58" fmla="*/ 640556 w 783431"/>
                <a:gd name="connsiteY58" fmla="*/ 414338 h 1202531"/>
                <a:gd name="connsiteX59" fmla="*/ 645319 w 783431"/>
                <a:gd name="connsiteY59" fmla="*/ 395288 h 1202531"/>
                <a:gd name="connsiteX60" fmla="*/ 633412 w 783431"/>
                <a:gd name="connsiteY60" fmla="*/ 371475 h 1202531"/>
                <a:gd name="connsiteX61" fmla="*/ 614362 w 783431"/>
                <a:gd name="connsiteY61" fmla="*/ 369094 h 1202531"/>
                <a:gd name="connsiteX62" fmla="*/ 609600 w 783431"/>
                <a:gd name="connsiteY62" fmla="*/ 366713 h 1202531"/>
                <a:gd name="connsiteX63" fmla="*/ 597694 w 783431"/>
                <a:gd name="connsiteY63" fmla="*/ 357188 h 1202531"/>
                <a:gd name="connsiteX64" fmla="*/ 611981 w 783431"/>
                <a:gd name="connsiteY64" fmla="*/ 345282 h 1202531"/>
                <a:gd name="connsiteX65" fmla="*/ 652462 w 783431"/>
                <a:gd name="connsiteY65" fmla="*/ 316707 h 1202531"/>
                <a:gd name="connsiteX66" fmla="*/ 678656 w 783431"/>
                <a:gd name="connsiteY66" fmla="*/ 264319 h 1202531"/>
                <a:gd name="connsiteX67" fmla="*/ 666750 w 783431"/>
                <a:gd name="connsiteY67" fmla="*/ 242888 h 1202531"/>
                <a:gd name="connsiteX68" fmla="*/ 638175 w 783431"/>
                <a:gd name="connsiteY68" fmla="*/ 219075 h 1202531"/>
                <a:gd name="connsiteX69" fmla="*/ 642937 w 783431"/>
                <a:gd name="connsiteY69" fmla="*/ 180975 h 1202531"/>
                <a:gd name="connsiteX70" fmla="*/ 673894 w 783431"/>
                <a:gd name="connsiteY70" fmla="*/ 171450 h 1202531"/>
                <a:gd name="connsiteX71" fmla="*/ 700087 w 783431"/>
                <a:gd name="connsiteY71" fmla="*/ 142875 h 1202531"/>
                <a:gd name="connsiteX72" fmla="*/ 700087 w 783431"/>
                <a:gd name="connsiteY72" fmla="*/ 111919 h 1202531"/>
                <a:gd name="connsiteX73" fmla="*/ 666750 w 783431"/>
                <a:gd name="connsiteY73" fmla="*/ 107157 h 1202531"/>
                <a:gd name="connsiteX74" fmla="*/ 645319 w 783431"/>
                <a:gd name="connsiteY74" fmla="*/ 102394 h 1202531"/>
                <a:gd name="connsiteX75" fmla="*/ 645319 w 783431"/>
                <a:gd name="connsiteY75" fmla="*/ 102394 h 1202531"/>
                <a:gd name="connsiteX76" fmla="*/ 678656 w 783431"/>
                <a:gd name="connsiteY76" fmla="*/ 69057 h 1202531"/>
                <a:gd name="connsiteX77" fmla="*/ 685800 w 783431"/>
                <a:gd name="connsiteY77" fmla="*/ 40482 h 1202531"/>
                <a:gd name="connsiteX78" fmla="*/ 678656 w 783431"/>
                <a:gd name="connsiteY78" fmla="*/ 21432 h 1202531"/>
                <a:gd name="connsiteX79" fmla="*/ 695325 w 783431"/>
                <a:gd name="connsiteY79" fmla="*/ 2382 h 1202531"/>
                <a:gd name="connsiteX80" fmla="*/ 628650 w 783431"/>
                <a:gd name="connsiteY80" fmla="*/ 0 h 1202531"/>
                <a:gd name="connsiteX81" fmla="*/ 552450 w 783431"/>
                <a:gd name="connsiteY81" fmla="*/ 52388 h 1202531"/>
                <a:gd name="connsiteX82" fmla="*/ 538162 w 783431"/>
                <a:gd name="connsiteY82" fmla="*/ 90488 h 1202531"/>
                <a:gd name="connsiteX83" fmla="*/ 445294 w 783431"/>
                <a:gd name="connsiteY83" fmla="*/ 126207 h 1202531"/>
                <a:gd name="connsiteX84" fmla="*/ 397669 w 783431"/>
                <a:gd name="connsiteY84" fmla="*/ 159544 h 1202531"/>
                <a:gd name="connsiteX85" fmla="*/ 376237 w 783431"/>
                <a:gd name="connsiteY85" fmla="*/ 190500 h 1202531"/>
                <a:gd name="connsiteX86" fmla="*/ 350044 w 783431"/>
                <a:gd name="connsiteY86" fmla="*/ 140494 h 1202531"/>
                <a:gd name="connsiteX87" fmla="*/ 316706 w 783431"/>
                <a:gd name="connsiteY87" fmla="*/ 140494 h 1202531"/>
                <a:gd name="connsiteX88" fmla="*/ 304800 w 783431"/>
                <a:gd name="connsiteY88" fmla="*/ 166688 h 1202531"/>
                <a:gd name="connsiteX89" fmla="*/ 280987 w 783431"/>
                <a:gd name="connsiteY89" fmla="*/ 230982 h 1202531"/>
                <a:gd name="connsiteX90" fmla="*/ 154781 w 783431"/>
                <a:gd name="connsiteY90" fmla="*/ 223838 h 1202531"/>
                <a:gd name="connsiteX91" fmla="*/ 140494 w 783431"/>
                <a:gd name="connsiteY91" fmla="*/ 245269 h 1202531"/>
                <a:gd name="connsiteX92" fmla="*/ 138112 w 783431"/>
                <a:gd name="connsiteY92" fmla="*/ 280988 h 1202531"/>
                <a:gd name="connsiteX93" fmla="*/ 66675 w 783431"/>
                <a:gd name="connsiteY93" fmla="*/ 309563 h 1202531"/>
                <a:gd name="connsiteX94" fmla="*/ 54769 w 783431"/>
                <a:gd name="connsiteY94" fmla="*/ 323850 h 1202531"/>
                <a:gd name="connsiteX95" fmla="*/ 66675 w 783431"/>
                <a:gd name="connsiteY95" fmla="*/ 381000 h 1202531"/>
                <a:gd name="connsiteX96" fmla="*/ 19050 w 783431"/>
                <a:gd name="connsiteY96" fmla="*/ 423863 h 1202531"/>
                <a:gd name="connsiteX97" fmla="*/ 26194 w 783431"/>
                <a:gd name="connsiteY97" fmla="*/ 490538 h 1202531"/>
                <a:gd name="connsiteX98" fmla="*/ 33337 w 783431"/>
                <a:gd name="connsiteY98" fmla="*/ 554832 h 1202531"/>
                <a:gd name="connsiteX99" fmla="*/ 0 w 783431"/>
                <a:gd name="connsiteY99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61962 w 783431"/>
                <a:gd name="connsiteY14" fmla="*/ 1197768 h 1202531"/>
                <a:gd name="connsiteX15" fmla="*/ 554831 w 783431"/>
                <a:gd name="connsiteY15" fmla="*/ 1202531 h 1202531"/>
                <a:gd name="connsiteX16" fmla="*/ 592931 w 783431"/>
                <a:gd name="connsiteY16" fmla="*/ 1126331 h 1202531"/>
                <a:gd name="connsiteX17" fmla="*/ 604837 w 783431"/>
                <a:gd name="connsiteY17" fmla="*/ 1085850 h 1202531"/>
                <a:gd name="connsiteX18" fmla="*/ 585787 w 783431"/>
                <a:gd name="connsiteY18" fmla="*/ 1035844 h 1202531"/>
                <a:gd name="connsiteX19" fmla="*/ 607219 w 783431"/>
                <a:gd name="connsiteY19" fmla="*/ 1021557 h 1202531"/>
                <a:gd name="connsiteX20" fmla="*/ 645319 w 783431"/>
                <a:gd name="connsiteY20" fmla="*/ 1016794 h 1202531"/>
                <a:gd name="connsiteX21" fmla="*/ 685800 w 783431"/>
                <a:gd name="connsiteY21" fmla="*/ 997744 h 1202531"/>
                <a:gd name="connsiteX22" fmla="*/ 716756 w 783431"/>
                <a:gd name="connsiteY22" fmla="*/ 1002507 h 1202531"/>
                <a:gd name="connsiteX23" fmla="*/ 738187 w 783431"/>
                <a:gd name="connsiteY23" fmla="*/ 969169 h 1202531"/>
                <a:gd name="connsiteX24" fmla="*/ 783431 w 783431"/>
                <a:gd name="connsiteY24" fmla="*/ 933450 h 1202531"/>
                <a:gd name="connsiteX25" fmla="*/ 776287 w 783431"/>
                <a:gd name="connsiteY25" fmla="*/ 907257 h 1202531"/>
                <a:gd name="connsiteX26" fmla="*/ 752475 w 783431"/>
                <a:gd name="connsiteY26" fmla="*/ 888207 h 1202531"/>
                <a:gd name="connsiteX27" fmla="*/ 752475 w 783431"/>
                <a:gd name="connsiteY27" fmla="*/ 864394 h 1202531"/>
                <a:gd name="connsiteX28" fmla="*/ 728662 w 783431"/>
                <a:gd name="connsiteY28" fmla="*/ 852488 h 1202531"/>
                <a:gd name="connsiteX29" fmla="*/ 711994 w 783431"/>
                <a:gd name="connsiteY29" fmla="*/ 802482 h 1202531"/>
                <a:gd name="connsiteX30" fmla="*/ 688181 w 783431"/>
                <a:gd name="connsiteY30" fmla="*/ 814388 h 1202531"/>
                <a:gd name="connsiteX31" fmla="*/ 659606 w 783431"/>
                <a:gd name="connsiteY31" fmla="*/ 814388 h 1202531"/>
                <a:gd name="connsiteX32" fmla="*/ 647700 w 783431"/>
                <a:gd name="connsiteY32" fmla="*/ 847725 h 1202531"/>
                <a:gd name="connsiteX33" fmla="*/ 623887 w 783431"/>
                <a:gd name="connsiteY33" fmla="*/ 847725 h 1202531"/>
                <a:gd name="connsiteX34" fmla="*/ 576262 w 783431"/>
                <a:gd name="connsiteY34" fmla="*/ 828675 h 1202531"/>
                <a:gd name="connsiteX35" fmla="*/ 554831 w 783431"/>
                <a:gd name="connsiteY35" fmla="*/ 816769 h 1202531"/>
                <a:gd name="connsiteX36" fmla="*/ 547687 w 783431"/>
                <a:gd name="connsiteY36" fmla="*/ 783432 h 1202531"/>
                <a:gd name="connsiteX37" fmla="*/ 561975 w 783431"/>
                <a:gd name="connsiteY37" fmla="*/ 754857 h 1202531"/>
                <a:gd name="connsiteX38" fmla="*/ 533400 w 783431"/>
                <a:gd name="connsiteY38" fmla="*/ 733425 h 1202531"/>
                <a:gd name="connsiteX39" fmla="*/ 509587 w 783431"/>
                <a:gd name="connsiteY39" fmla="*/ 711994 h 1202531"/>
                <a:gd name="connsiteX40" fmla="*/ 473869 w 783431"/>
                <a:gd name="connsiteY40" fmla="*/ 711994 h 1202531"/>
                <a:gd name="connsiteX41" fmla="*/ 435769 w 783431"/>
                <a:gd name="connsiteY41" fmla="*/ 711994 h 1202531"/>
                <a:gd name="connsiteX42" fmla="*/ 438150 w 783431"/>
                <a:gd name="connsiteY42" fmla="*/ 669132 h 1202531"/>
                <a:gd name="connsiteX43" fmla="*/ 428625 w 783431"/>
                <a:gd name="connsiteY43" fmla="*/ 642938 h 1202531"/>
                <a:gd name="connsiteX44" fmla="*/ 423862 w 783431"/>
                <a:gd name="connsiteY44" fmla="*/ 607219 h 1202531"/>
                <a:gd name="connsiteX45" fmla="*/ 426244 w 783431"/>
                <a:gd name="connsiteY45" fmla="*/ 578644 h 1202531"/>
                <a:gd name="connsiteX46" fmla="*/ 440531 w 783431"/>
                <a:gd name="connsiteY46" fmla="*/ 566738 h 1202531"/>
                <a:gd name="connsiteX47" fmla="*/ 450056 w 783431"/>
                <a:gd name="connsiteY47" fmla="*/ 535782 h 1202531"/>
                <a:gd name="connsiteX48" fmla="*/ 457200 w 783431"/>
                <a:gd name="connsiteY48" fmla="*/ 519113 h 1202531"/>
                <a:gd name="connsiteX49" fmla="*/ 481012 w 783431"/>
                <a:gd name="connsiteY49" fmla="*/ 526257 h 1202531"/>
                <a:gd name="connsiteX50" fmla="*/ 495300 w 783431"/>
                <a:gd name="connsiteY50" fmla="*/ 576263 h 1202531"/>
                <a:gd name="connsiteX51" fmla="*/ 507206 w 783431"/>
                <a:gd name="connsiteY51" fmla="*/ 581025 h 1202531"/>
                <a:gd name="connsiteX52" fmla="*/ 526256 w 783431"/>
                <a:gd name="connsiteY52" fmla="*/ 583407 h 1202531"/>
                <a:gd name="connsiteX53" fmla="*/ 554831 w 783431"/>
                <a:gd name="connsiteY53" fmla="*/ 583407 h 1202531"/>
                <a:gd name="connsiteX54" fmla="*/ 557212 w 783431"/>
                <a:gd name="connsiteY54" fmla="*/ 547688 h 1202531"/>
                <a:gd name="connsiteX55" fmla="*/ 545306 w 783431"/>
                <a:gd name="connsiteY55" fmla="*/ 502444 h 1202531"/>
                <a:gd name="connsiteX56" fmla="*/ 545306 w 783431"/>
                <a:gd name="connsiteY56" fmla="*/ 476250 h 1202531"/>
                <a:gd name="connsiteX57" fmla="*/ 581025 w 783431"/>
                <a:gd name="connsiteY57" fmla="*/ 454819 h 1202531"/>
                <a:gd name="connsiteX58" fmla="*/ 604837 w 783431"/>
                <a:gd name="connsiteY58" fmla="*/ 435769 h 1202531"/>
                <a:gd name="connsiteX59" fmla="*/ 640556 w 783431"/>
                <a:gd name="connsiteY59" fmla="*/ 414338 h 1202531"/>
                <a:gd name="connsiteX60" fmla="*/ 645319 w 783431"/>
                <a:gd name="connsiteY60" fmla="*/ 395288 h 1202531"/>
                <a:gd name="connsiteX61" fmla="*/ 633412 w 783431"/>
                <a:gd name="connsiteY61" fmla="*/ 371475 h 1202531"/>
                <a:gd name="connsiteX62" fmla="*/ 614362 w 783431"/>
                <a:gd name="connsiteY62" fmla="*/ 369094 h 1202531"/>
                <a:gd name="connsiteX63" fmla="*/ 609600 w 783431"/>
                <a:gd name="connsiteY63" fmla="*/ 366713 h 1202531"/>
                <a:gd name="connsiteX64" fmla="*/ 597694 w 783431"/>
                <a:gd name="connsiteY64" fmla="*/ 357188 h 1202531"/>
                <a:gd name="connsiteX65" fmla="*/ 611981 w 783431"/>
                <a:gd name="connsiteY65" fmla="*/ 345282 h 1202531"/>
                <a:gd name="connsiteX66" fmla="*/ 652462 w 783431"/>
                <a:gd name="connsiteY66" fmla="*/ 316707 h 1202531"/>
                <a:gd name="connsiteX67" fmla="*/ 678656 w 783431"/>
                <a:gd name="connsiteY67" fmla="*/ 264319 h 1202531"/>
                <a:gd name="connsiteX68" fmla="*/ 666750 w 783431"/>
                <a:gd name="connsiteY68" fmla="*/ 242888 h 1202531"/>
                <a:gd name="connsiteX69" fmla="*/ 638175 w 783431"/>
                <a:gd name="connsiteY69" fmla="*/ 219075 h 1202531"/>
                <a:gd name="connsiteX70" fmla="*/ 642937 w 783431"/>
                <a:gd name="connsiteY70" fmla="*/ 180975 h 1202531"/>
                <a:gd name="connsiteX71" fmla="*/ 673894 w 783431"/>
                <a:gd name="connsiteY71" fmla="*/ 171450 h 1202531"/>
                <a:gd name="connsiteX72" fmla="*/ 700087 w 783431"/>
                <a:gd name="connsiteY72" fmla="*/ 142875 h 1202531"/>
                <a:gd name="connsiteX73" fmla="*/ 700087 w 783431"/>
                <a:gd name="connsiteY73" fmla="*/ 111919 h 1202531"/>
                <a:gd name="connsiteX74" fmla="*/ 666750 w 783431"/>
                <a:gd name="connsiteY74" fmla="*/ 107157 h 1202531"/>
                <a:gd name="connsiteX75" fmla="*/ 645319 w 783431"/>
                <a:gd name="connsiteY75" fmla="*/ 102394 h 1202531"/>
                <a:gd name="connsiteX76" fmla="*/ 645319 w 783431"/>
                <a:gd name="connsiteY76" fmla="*/ 102394 h 1202531"/>
                <a:gd name="connsiteX77" fmla="*/ 678656 w 783431"/>
                <a:gd name="connsiteY77" fmla="*/ 69057 h 1202531"/>
                <a:gd name="connsiteX78" fmla="*/ 685800 w 783431"/>
                <a:gd name="connsiteY78" fmla="*/ 40482 h 1202531"/>
                <a:gd name="connsiteX79" fmla="*/ 678656 w 783431"/>
                <a:gd name="connsiteY79" fmla="*/ 21432 h 1202531"/>
                <a:gd name="connsiteX80" fmla="*/ 695325 w 783431"/>
                <a:gd name="connsiteY80" fmla="*/ 2382 h 1202531"/>
                <a:gd name="connsiteX81" fmla="*/ 628650 w 783431"/>
                <a:gd name="connsiteY81" fmla="*/ 0 h 1202531"/>
                <a:gd name="connsiteX82" fmla="*/ 552450 w 783431"/>
                <a:gd name="connsiteY82" fmla="*/ 52388 h 1202531"/>
                <a:gd name="connsiteX83" fmla="*/ 538162 w 783431"/>
                <a:gd name="connsiteY83" fmla="*/ 90488 h 1202531"/>
                <a:gd name="connsiteX84" fmla="*/ 445294 w 783431"/>
                <a:gd name="connsiteY84" fmla="*/ 126207 h 1202531"/>
                <a:gd name="connsiteX85" fmla="*/ 397669 w 783431"/>
                <a:gd name="connsiteY85" fmla="*/ 159544 h 1202531"/>
                <a:gd name="connsiteX86" fmla="*/ 376237 w 783431"/>
                <a:gd name="connsiteY86" fmla="*/ 190500 h 1202531"/>
                <a:gd name="connsiteX87" fmla="*/ 350044 w 783431"/>
                <a:gd name="connsiteY87" fmla="*/ 140494 h 1202531"/>
                <a:gd name="connsiteX88" fmla="*/ 316706 w 783431"/>
                <a:gd name="connsiteY88" fmla="*/ 140494 h 1202531"/>
                <a:gd name="connsiteX89" fmla="*/ 304800 w 783431"/>
                <a:gd name="connsiteY89" fmla="*/ 166688 h 1202531"/>
                <a:gd name="connsiteX90" fmla="*/ 280987 w 783431"/>
                <a:gd name="connsiteY90" fmla="*/ 230982 h 1202531"/>
                <a:gd name="connsiteX91" fmla="*/ 154781 w 783431"/>
                <a:gd name="connsiteY91" fmla="*/ 223838 h 1202531"/>
                <a:gd name="connsiteX92" fmla="*/ 140494 w 783431"/>
                <a:gd name="connsiteY92" fmla="*/ 245269 h 1202531"/>
                <a:gd name="connsiteX93" fmla="*/ 138112 w 783431"/>
                <a:gd name="connsiteY93" fmla="*/ 280988 h 1202531"/>
                <a:gd name="connsiteX94" fmla="*/ 66675 w 783431"/>
                <a:gd name="connsiteY94" fmla="*/ 309563 h 1202531"/>
                <a:gd name="connsiteX95" fmla="*/ 54769 w 783431"/>
                <a:gd name="connsiteY95" fmla="*/ 323850 h 1202531"/>
                <a:gd name="connsiteX96" fmla="*/ 66675 w 783431"/>
                <a:gd name="connsiteY96" fmla="*/ 381000 h 1202531"/>
                <a:gd name="connsiteX97" fmla="*/ 19050 w 783431"/>
                <a:gd name="connsiteY97" fmla="*/ 423863 h 1202531"/>
                <a:gd name="connsiteX98" fmla="*/ 26194 w 783431"/>
                <a:gd name="connsiteY98" fmla="*/ 490538 h 1202531"/>
                <a:gd name="connsiteX99" fmla="*/ 33337 w 783431"/>
                <a:gd name="connsiteY99" fmla="*/ 554832 h 1202531"/>
                <a:gd name="connsiteX100" fmla="*/ 0 w 783431"/>
                <a:gd name="connsiteY100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69106 w 783431"/>
                <a:gd name="connsiteY14" fmla="*/ 1181100 h 1202531"/>
                <a:gd name="connsiteX15" fmla="*/ 554831 w 783431"/>
                <a:gd name="connsiteY15" fmla="*/ 1202531 h 1202531"/>
                <a:gd name="connsiteX16" fmla="*/ 592931 w 783431"/>
                <a:gd name="connsiteY16" fmla="*/ 1126331 h 1202531"/>
                <a:gd name="connsiteX17" fmla="*/ 604837 w 783431"/>
                <a:gd name="connsiteY17" fmla="*/ 1085850 h 1202531"/>
                <a:gd name="connsiteX18" fmla="*/ 585787 w 783431"/>
                <a:gd name="connsiteY18" fmla="*/ 1035844 h 1202531"/>
                <a:gd name="connsiteX19" fmla="*/ 607219 w 783431"/>
                <a:gd name="connsiteY19" fmla="*/ 1021557 h 1202531"/>
                <a:gd name="connsiteX20" fmla="*/ 645319 w 783431"/>
                <a:gd name="connsiteY20" fmla="*/ 1016794 h 1202531"/>
                <a:gd name="connsiteX21" fmla="*/ 685800 w 783431"/>
                <a:gd name="connsiteY21" fmla="*/ 997744 h 1202531"/>
                <a:gd name="connsiteX22" fmla="*/ 716756 w 783431"/>
                <a:gd name="connsiteY22" fmla="*/ 1002507 h 1202531"/>
                <a:gd name="connsiteX23" fmla="*/ 738187 w 783431"/>
                <a:gd name="connsiteY23" fmla="*/ 969169 h 1202531"/>
                <a:gd name="connsiteX24" fmla="*/ 783431 w 783431"/>
                <a:gd name="connsiteY24" fmla="*/ 933450 h 1202531"/>
                <a:gd name="connsiteX25" fmla="*/ 776287 w 783431"/>
                <a:gd name="connsiteY25" fmla="*/ 907257 h 1202531"/>
                <a:gd name="connsiteX26" fmla="*/ 752475 w 783431"/>
                <a:gd name="connsiteY26" fmla="*/ 888207 h 1202531"/>
                <a:gd name="connsiteX27" fmla="*/ 752475 w 783431"/>
                <a:gd name="connsiteY27" fmla="*/ 864394 h 1202531"/>
                <a:gd name="connsiteX28" fmla="*/ 728662 w 783431"/>
                <a:gd name="connsiteY28" fmla="*/ 852488 h 1202531"/>
                <a:gd name="connsiteX29" fmla="*/ 711994 w 783431"/>
                <a:gd name="connsiteY29" fmla="*/ 802482 h 1202531"/>
                <a:gd name="connsiteX30" fmla="*/ 688181 w 783431"/>
                <a:gd name="connsiteY30" fmla="*/ 814388 h 1202531"/>
                <a:gd name="connsiteX31" fmla="*/ 659606 w 783431"/>
                <a:gd name="connsiteY31" fmla="*/ 814388 h 1202531"/>
                <a:gd name="connsiteX32" fmla="*/ 647700 w 783431"/>
                <a:gd name="connsiteY32" fmla="*/ 847725 h 1202531"/>
                <a:gd name="connsiteX33" fmla="*/ 623887 w 783431"/>
                <a:gd name="connsiteY33" fmla="*/ 847725 h 1202531"/>
                <a:gd name="connsiteX34" fmla="*/ 576262 w 783431"/>
                <a:gd name="connsiteY34" fmla="*/ 828675 h 1202531"/>
                <a:gd name="connsiteX35" fmla="*/ 554831 w 783431"/>
                <a:gd name="connsiteY35" fmla="*/ 816769 h 1202531"/>
                <a:gd name="connsiteX36" fmla="*/ 547687 w 783431"/>
                <a:gd name="connsiteY36" fmla="*/ 783432 h 1202531"/>
                <a:gd name="connsiteX37" fmla="*/ 561975 w 783431"/>
                <a:gd name="connsiteY37" fmla="*/ 754857 h 1202531"/>
                <a:gd name="connsiteX38" fmla="*/ 533400 w 783431"/>
                <a:gd name="connsiteY38" fmla="*/ 733425 h 1202531"/>
                <a:gd name="connsiteX39" fmla="*/ 509587 w 783431"/>
                <a:gd name="connsiteY39" fmla="*/ 711994 h 1202531"/>
                <a:gd name="connsiteX40" fmla="*/ 473869 w 783431"/>
                <a:gd name="connsiteY40" fmla="*/ 711994 h 1202531"/>
                <a:gd name="connsiteX41" fmla="*/ 435769 w 783431"/>
                <a:gd name="connsiteY41" fmla="*/ 711994 h 1202531"/>
                <a:gd name="connsiteX42" fmla="*/ 438150 w 783431"/>
                <a:gd name="connsiteY42" fmla="*/ 669132 h 1202531"/>
                <a:gd name="connsiteX43" fmla="*/ 428625 w 783431"/>
                <a:gd name="connsiteY43" fmla="*/ 642938 h 1202531"/>
                <a:gd name="connsiteX44" fmla="*/ 423862 w 783431"/>
                <a:gd name="connsiteY44" fmla="*/ 607219 h 1202531"/>
                <a:gd name="connsiteX45" fmla="*/ 426244 w 783431"/>
                <a:gd name="connsiteY45" fmla="*/ 578644 h 1202531"/>
                <a:gd name="connsiteX46" fmla="*/ 440531 w 783431"/>
                <a:gd name="connsiteY46" fmla="*/ 566738 h 1202531"/>
                <a:gd name="connsiteX47" fmla="*/ 450056 w 783431"/>
                <a:gd name="connsiteY47" fmla="*/ 535782 h 1202531"/>
                <a:gd name="connsiteX48" fmla="*/ 457200 w 783431"/>
                <a:gd name="connsiteY48" fmla="*/ 519113 h 1202531"/>
                <a:gd name="connsiteX49" fmla="*/ 481012 w 783431"/>
                <a:gd name="connsiteY49" fmla="*/ 526257 h 1202531"/>
                <a:gd name="connsiteX50" fmla="*/ 495300 w 783431"/>
                <a:gd name="connsiteY50" fmla="*/ 576263 h 1202531"/>
                <a:gd name="connsiteX51" fmla="*/ 507206 w 783431"/>
                <a:gd name="connsiteY51" fmla="*/ 581025 h 1202531"/>
                <a:gd name="connsiteX52" fmla="*/ 526256 w 783431"/>
                <a:gd name="connsiteY52" fmla="*/ 583407 h 1202531"/>
                <a:gd name="connsiteX53" fmla="*/ 554831 w 783431"/>
                <a:gd name="connsiteY53" fmla="*/ 583407 h 1202531"/>
                <a:gd name="connsiteX54" fmla="*/ 557212 w 783431"/>
                <a:gd name="connsiteY54" fmla="*/ 547688 h 1202531"/>
                <a:gd name="connsiteX55" fmla="*/ 545306 w 783431"/>
                <a:gd name="connsiteY55" fmla="*/ 502444 h 1202531"/>
                <a:gd name="connsiteX56" fmla="*/ 545306 w 783431"/>
                <a:gd name="connsiteY56" fmla="*/ 476250 h 1202531"/>
                <a:gd name="connsiteX57" fmla="*/ 581025 w 783431"/>
                <a:gd name="connsiteY57" fmla="*/ 454819 h 1202531"/>
                <a:gd name="connsiteX58" fmla="*/ 604837 w 783431"/>
                <a:gd name="connsiteY58" fmla="*/ 435769 h 1202531"/>
                <a:gd name="connsiteX59" fmla="*/ 640556 w 783431"/>
                <a:gd name="connsiteY59" fmla="*/ 414338 h 1202531"/>
                <a:gd name="connsiteX60" fmla="*/ 645319 w 783431"/>
                <a:gd name="connsiteY60" fmla="*/ 395288 h 1202531"/>
                <a:gd name="connsiteX61" fmla="*/ 633412 w 783431"/>
                <a:gd name="connsiteY61" fmla="*/ 371475 h 1202531"/>
                <a:gd name="connsiteX62" fmla="*/ 614362 w 783431"/>
                <a:gd name="connsiteY62" fmla="*/ 369094 h 1202531"/>
                <a:gd name="connsiteX63" fmla="*/ 609600 w 783431"/>
                <a:gd name="connsiteY63" fmla="*/ 366713 h 1202531"/>
                <a:gd name="connsiteX64" fmla="*/ 597694 w 783431"/>
                <a:gd name="connsiteY64" fmla="*/ 357188 h 1202531"/>
                <a:gd name="connsiteX65" fmla="*/ 611981 w 783431"/>
                <a:gd name="connsiteY65" fmla="*/ 345282 h 1202531"/>
                <a:gd name="connsiteX66" fmla="*/ 652462 w 783431"/>
                <a:gd name="connsiteY66" fmla="*/ 316707 h 1202531"/>
                <a:gd name="connsiteX67" fmla="*/ 678656 w 783431"/>
                <a:gd name="connsiteY67" fmla="*/ 264319 h 1202531"/>
                <a:gd name="connsiteX68" fmla="*/ 666750 w 783431"/>
                <a:gd name="connsiteY68" fmla="*/ 242888 h 1202531"/>
                <a:gd name="connsiteX69" fmla="*/ 638175 w 783431"/>
                <a:gd name="connsiteY69" fmla="*/ 219075 h 1202531"/>
                <a:gd name="connsiteX70" fmla="*/ 642937 w 783431"/>
                <a:gd name="connsiteY70" fmla="*/ 180975 h 1202531"/>
                <a:gd name="connsiteX71" fmla="*/ 673894 w 783431"/>
                <a:gd name="connsiteY71" fmla="*/ 171450 h 1202531"/>
                <a:gd name="connsiteX72" fmla="*/ 700087 w 783431"/>
                <a:gd name="connsiteY72" fmla="*/ 142875 h 1202531"/>
                <a:gd name="connsiteX73" fmla="*/ 700087 w 783431"/>
                <a:gd name="connsiteY73" fmla="*/ 111919 h 1202531"/>
                <a:gd name="connsiteX74" fmla="*/ 666750 w 783431"/>
                <a:gd name="connsiteY74" fmla="*/ 107157 h 1202531"/>
                <a:gd name="connsiteX75" fmla="*/ 645319 w 783431"/>
                <a:gd name="connsiteY75" fmla="*/ 102394 h 1202531"/>
                <a:gd name="connsiteX76" fmla="*/ 645319 w 783431"/>
                <a:gd name="connsiteY76" fmla="*/ 102394 h 1202531"/>
                <a:gd name="connsiteX77" fmla="*/ 678656 w 783431"/>
                <a:gd name="connsiteY77" fmla="*/ 69057 h 1202531"/>
                <a:gd name="connsiteX78" fmla="*/ 685800 w 783431"/>
                <a:gd name="connsiteY78" fmla="*/ 40482 h 1202531"/>
                <a:gd name="connsiteX79" fmla="*/ 678656 w 783431"/>
                <a:gd name="connsiteY79" fmla="*/ 21432 h 1202531"/>
                <a:gd name="connsiteX80" fmla="*/ 695325 w 783431"/>
                <a:gd name="connsiteY80" fmla="*/ 2382 h 1202531"/>
                <a:gd name="connsiteX81" fmla="*/ 628650 w 783431"/>
                <a:gd name="connsiteY81" fmla="*/ 0 h 1202531"/>
                <a:gd name="connsiteX82" fmla="*/ 552450 w 783431"/>
                <a:gd name="connsiteY82" fmla="*/ 52388 h 1202531"/>
                <a:gd name="connsiteX83" fmla="*/ 538162 w 783431"/>
                <a:gd name="connsiteY83" fmla="*/ 90488 h 1202531"/>
                <a:gd name="connsiteX84" fmla="*/ 445294 w 783431"/>
                <a:gd name="connsiteY84" fmla="*/ 126207 h 1202531"/>
                <a:gd name="connsiteX85" fmla="*/ 397669 w 783431"/>
                <a:gd name="connsiteY85" fmla="*/ 159544 h 1202531"/>
                <a:gd name="connsiteX86" fmla="*/ 376237 w 783431"/>
                <a:gd name="connsiteY86" fmla="*/ 190500 h 1202531"/>
                <a:gd name="connsiteX87" fmla="*/ 350044 w 783431"/>
                <a:gd name="connsiteY87" fmla="*/ 140494 h 1202531"/>
                <a:gd name="connsiteX88" fmla="*/ 316706 w 783431"/>
                <a:gd name="connsiteY88" fmla="*/ 140494 h 1202531"/>
                <a:gd name="connsiteX89" fmla="*/ 304800 w 783431"/>
                <a:gd name="connsiteY89" fmla="*/ 166688 h 1202531"/>
                <a:gd name="connsiteX90" fmla="*/ 280987 w 783431"/>
                <a:gd name="connsiteY90" fmla="*/ 230982 h 1202531"/>
                <a:gd name="connsiteX91" fmla="*/ 154781 w 783431"/>
                <a:gd name="connsiteY91" fmla="*/ 223838 h 1202531"/>
                <a:gd name="connsiteX92" fmla="*/ 140494 w 783431"/>
                <a:gd name="connsiteY92" fmla="*/ 245269 h 1202531"/>
                <a:gd name="connsiteX93" fmla="*/ 138112 w 783431"/>
                <a:gd name="connsiteY93" fmla="*/ 280988 h 1202531"/>
                <a:gd name="connsiteX94" fmla="*/ 66675 w 783431"/>
                <a:gd name="connsiteY94" fmla="*/ 309563 h 1202531"/>
                <a:gd name="connsiteX95" fmla="*/ 54769 w 783431"/>
                <a:gd name="connsiteY95" fmla="*/ 323850 h 1202531"/>
                <a:gd name="connsiteX96" fmla="*/ 66675 w 783431"/>
                <a:gd name="connsiteY96" fmla="*/ 381000 h 1202531"/>
                <a:gd name="connsiteX97" fmla="*/ 19050 w 783431"/>
                <a:gd name="connsiteY97" fmla="*/ 423863 h 1202531"/>
                <a:gd name="connsiteX98" fmla="*/ 26194 w 783431"/>
                <a:gd name="connsiteY98" fmla="*/ 490538 h 1202531"/>
                <a:gd name="connsiteX99" fmla="*/ 33337 w 783431"/>
                <a:gd name="connsiteY99" fmla="*/ 554832 h 1202531"/>
                <a:gd name="connsiteX100" fmla="*/ 0 w 783431"/>
                <a:gd name="connsiteY100" fmla="*/ 614363 h 1202531"/>
                <a:gd name="connsiteX0" fmla="*/ 0 w 783431"/>
                <a:gd name="connsiteY0" fmla="*/ 614363 h 1202531"/>
                <a:gd name="connsiteX1" fmla="*/ 21431 w 783431"/>
                <a:gd name="connsiteY1" fmla="*/ 661988 h 1202531"/>
                <a:gd name="connsiteX2" fmla="*/ 28575 w 783431"/>
                <a:gd name="connsiteY2" fmla="*/ 742950 h 1202531"/>
                <a:gd name="connsiteX3" fmla="*/ 76200 w 783431"/>
                <a:gd name="connsiteY3" fmla="*/ 814388 h 1202531"/>
                <a:gd name="connsiteX4" fmla="*/ 102394 w 783431"/>
                <a:gd name="connsiteY4" fmla="*/ 919163 h 1202531"/>
                <a:gd name="connsiteX5" fmla="*/ 116681 w 783431"/>
                <a:gd name="connsiteY5" fmla="*/ 947738 h 1202531"/>
                <a:gd name="connsiteX6" fmla="*/ 130969 w 783431"/>
                <a:gd name="connsiteY6" fmla="*/ 995363 h 1202531"/>
                <a:gd name="connsiteX7" fmla="*/ 150019 w 783431"/>
                <a:gd name="connsiteY7" fmla="*/ 1023938 h 1202531"/>
                <a:gd name="connsiteX8" fmla="*/ 159544 w 783431"/>
                <a:gd name="connsiteY8" fmla="*/ 1042988 h 1202531"/>
                <a:gd name="connsiteX9" fmla="*/ 197644 w 783431"/>
                <a:gd name="connsiteY9" fmla="*/ 1069182 h 1202531"/>
                <a:gd name="connsiteX10" fmla="*/ 245269 w 783431"/>
                <a:gd name="connsiteY10" fmla="*/ 1090613 h 1202531"/>
                <a:gd name="connsiteX11" fmla="*/ 264318 w 783431"/>
                <a:gd name="connsiteY11" fmla="*/ 1131094 h 1202531"/>
                <a:gd name="connsiteX12" fmla="*/ 295275 w 783431"/>
                <a:gd name="connsiteY12" fmla="*/ 1164431 h 1202531"/>
                <a:gd name="connsiteX13" fmla="*/ 385762 w 783431"/>
                <a:gd name="connsiteY13" fmla="*/ 1200149 h 1202531"/>
                <a:gd name="connsiteX14" fmla="*/ 419100 w 783431"/>
                <a:gd name="connsiteY14" fmla="*/ 1190624 h 1202531"/>
                <a:gd name="connsiteX15" fmla="*/ 469106 w 783431"/>
                <a:gd name="connsiteY15" fmla="*/ 1181100 h 1202531"/>
                <a:gd name="connsiteX16" fmla="*/ 554831 w 783431"/>
                <a:gd name="connsiteY16" fmla="*/ 1202531 h 1202531"/>
                <a:gd name="connsiteX17" fmla="*/ 592931 w 783431"/>
                <a:gd name="connsiteY17" fmla="*/ 1126331 h 1202531"/>
                <a:gd name="connsiteX18" fmla="*/ 604837 w 783431"/>
                <a:gd name="connsiteY18" fmla="*/ 1085850 h 1202531"/>
                <a:gd name="connsiteX19" fmla="*/ 585787 w 783431"/>
                <a:gd name="connsiteY19" fmla="*/ 1035844 h 1202531"/>
                <a:gd name="connsiteX20" fmla="*/ 607219 w 783431"/>
                <a:gd name="connsiteY20" fmla="*/ 1021557 h 1202531"/>
                <a:gd name="connsiteX21" fmla="*/ 645319 w 783431"/>
                <a:gd name="connsiteY21" fmla="*/ 1016794 h 1202531"/>
                <a:gd name="connsiteX22" fmla="*/ 685800 w 783431"/>
                <a:gd name="connsiteY22" fmla="*/ 997744 h 1202531"/>
                <a:gd name="connsiteX23" fmla="*/ 716756 w 783431"/>
                <a:gd name="connsiteY23" fmla="*/ 1002507 h 1202531"/>
                <a:gd name="connsiteX24" fmla="*/ 738187 w 783431"/>
                <a:gd name="connsiteY24" fmla="*/ 969169 h 1202531"/>
                <a:gd name="connsiteX25" fmla="*/ 783431 w 783431"/>
                <a:gd name="connsiteY25" fmla="*/ 933450 h 1202531"/>
                <a:gd name="connsiteX26" fmla="*/ 776287 w 783431"/>
                <a:gd name="connsiteY26" fmla="*/ 907257 h 1202531"/>
                <a:gd name="connsiteX27" fmla="*/ 752475 w 783431"/>
                <a:gd name="connsiteY27" fmla="*/ 888207 h 1202531"/>
                <a:gd name="connsiteX28" fmla="*/ 752475 w 783431"/>
                <a:gd name="connsiteY28" fmla="*/ 864394 h 1202531"/>
                <a:gd name="connsiteX29" fmla="*/ 728662 w 783431"/>
                <a:gd name="connsiteY29" fmla="*/ 852488 h 1202531"/>
                <a:gd name="connsiteX30" fmla="*/ 711994 w 783431"/>
                <a:gd name="connsiteY30" fmla="*/ 802482 h 1202531"/>
                <a:gd name="connsiteX31" fmla="*/ 688181 w 783431"/>
                <a:gd name="connsiteY31" fmla="*/ 814388 h 1202531"/>
                <a:gd name="connsiteX32" fmla="*/ 659606 w 783431"/>
                <a:gd name="connsiteY32" fmla="*/ 814388 h 1202531"/>
                <a:gd name="connsiteX33" fmla="*/ 647700 w 783431"/>
                <a:gd name="connsiteY33" fmla="*/ 847725 h 1202531"/>
                <a:gd name="connsiteX34" fmla="*/ 623887 w 783431"/>
                <a:gd name="connsiteY34" fmla="*/ 847725 h 1202531"/>
                <a:gd name="connsiteX35" fmla="*/ 576262 w 783431"/>
                <a:gd name="connsiteY35" fmla="*/ 828675 h 1202531"/>
                <a:gd name="connsiteX36" fmla="*/ 554831 w 783431"/>
                <a:gd name="connsiteY36" fmla="*/ 816769 h 1202531"/>
                <a:gd name="connsiteX37" fmla="*/ 547687 w 783431"/>
                <a:gd name="connsiteY37" fmla="*/ 783432 h 1202531"/>
                <a:gd name="connsiteX38" fmla="*/ 561975 w 783431"/>
                <a:gd name="connsiteY38" fmla="*/ 754857 h 1202531"/>
                <a:gd name="connsiteX39" fmla="*/ 533400 w 783431"/>
                <a:gd name="connsiteY39" fmla="*/ 733425 h 1202531"/>
                <a:gd name="connsiteX40" fmla="*/ 509587 w 783431"/>
                <a:gd name="connsiteY40" fmla="*/ 711994 h 1202531"/>
                <a:gd name="connsiteX41" fmla="*/ 473869 w 783431"/>
                <a:gd name="connsiteY41" fmla="*/ 711994 h 1202531"/>
                <a:gd name="connsiteX42" fmla="*/ 435769 w 783431"/>
                <a:gd name="connsiteY42" fmla="*/ 711994 h 1202531"/>
                <a:gd name="connsiteX43" fmla="*/ 438150 w 783431"/>
                <a:gd name="connsiteY43" fmla="*/ 669132 h 1202531"/>
                <a:gd name="connsiteX44" fmla="*/ 428625 w 783431"/>
                <a:gd name="connsiteY44" fmla="*/ 642938 h 1202531"/>
                <a:gd name="connsiteX45" fmla="*/ 423862 w 783431"/>
                <a:gd name="connsiteY45" fmla="*/ 607219 h 1202531"/>
                <a:gd name="connsiteX46" fmla="*/ 426244 w 783431"/>
                <a:gd name="connsiteY46" fmla="*/ 578644 h 1202531"/>
                <a:gd name="connsiteX47" fmla="*/ 440531 w 783431"/>
                <a:gd name="connsiteY47" fmla="*/ 566738 h 1202531"/>
                <a:gd name="connsiteX48" fmla="*/ 450056 w 783431"/>
                <a:gd name="connsiteY48" fmla="*/ 535782 h 1202531"/>
                <a:gd name="connsiteX49" fmla="*/ 457200 w 783431"/>
                <a:gd name="connsiteY49" fmla="*/ 519113 h 1202531"/>
                <a:gd name="connsiteX50" fmla="*/ 481012 w 783431"/>
                <a:gd name="connsiteY50" fmla="*/ 526257 h 1202531"/>
                <a:gd name="connsiteX51" fmla="*/ 495300 w 783431"/>
                <a:gd name="connsiteY51" fmla="*/ 576263 h 1202531"/>
                <a:gd name="connsiteX52" fmla="*/ 507206 w 783431"/>
                <a:gd name="connsiteY52" fmla="*/ 581025 h 1202531"/>
                <a:gd name="connsiteX53" fmla="*/ 526256 w 783431"/>
                <a:gd name="connsiteY53" fmla="*/ 583407 h 1202531"/>
                <a:gd name="connsiteX54" fmla="*/ 554831 w 783431"/>
                <a:gd name="connsiteY54" fmla="*/ 583407 h 1202531"/>
                <a:gd name="connsiteX55" fmla="*/ 557212 w 783431"/>
                <a:gd name="connsiteY55" fmla="*/ 547688 h 1202531"/>
                <a:gd name="connsiteX56" fmla="*/ 545306 w 783431"/>
                <a:gd name="connsiteY56" fmla="*/ 502444 h 1202531"/>
                <a:gd name="connsiteX57" fmla="*/ 545306 w 783431"/>
                <a:gd name="connsiteY57" fmla="*/ 476250 h 1202531"/>
                <a:gd name="connsiteX58" fmla="*/ 581025 w 783431"/>
                <a:gd name="connsiteY58" fmla="*/ 454819 h 1202531"/>
                <a:gd name="connsiteX59" fmla="*/ 604837 w 783431"/>
                <a:gd name="connsiteY59" fmla="*/ 435769 h 1202531"/>
                <a:gd name="connsiteX60" fmla="*/ 640556 w 783431"/>
                <a:gd name="connsiteY60" fmla="*/ 414338 h 1202531"/>
                <a:gd name="connsiteX61" fmla="*/ 645319 w 783431"/>
                <a:gd name="connsiteY61" fmla="*/ 395288 h 1202531"/>
                <a:gd name="connsiteX62" fmla="*/ 633412 w 783431"/>
                <a:gd name="connsiteY62" fmla="*/ 371475 h 1202531"/>
                <a:gd name="connsiteX63" fmla="*/ 614362 w 783431"/>
                <a:gd name="connsiteY63" fmla="*/ 369094 h 1202531"/>
                <a:gd name="connsiteX64" fmla="*/ 609600 w 783431"/>
                <a:gd name="connsiteY64" fmla="*/ 366713 h 1202531"/>
                <a:gd name="connsiteX65" fmla="*/ 597694 w 783431"/>
                <a:gd name="connsiteY65" fmla="*/ 357188 h 1202531"/>
                <a:gd name="connsiteX66" fmla="*/ 611981 w 783431"/>
                <a:gd name="connsiteY66" fmla="*/ 345282 h 1202531"/>
                <a:gd name="connsiteX67" fmla="*/ 652462 w 783431"/>
                <a:gd name="connsiteY67" fmla="*/ 316707 h 1202531"/>
                <a:gd name="connsiteX68" fmla="*/ 678656 w 783431"/>
                <a:gd name="connsiteY68" fmla="*/ 264319 h 1202531"/>
                <a:gd name="connsiteX69" fmla="*/ 666750 w 783431"/>
                <a:gd name="connsiteY69" fmla="*/ 242888 h 1202531"/>
                <a:gd name="connsiteX70" fmla="*/ 638175 w 783431"/>
                <a:gd name="connsiteY70" fmla="*/ 219075 h 1202531"/>
                <a:gd name="connsiteX71" fmla="*/ 642937 w 783431"/>
                <a:gd name="connsiteY71" fmla="*/ 180975 h 1202531"/>
                <a:gd name="connsiteX72" fmla="*/ 673894 w 783431"/>
                <a:gd name="connsiteY72" fmla="*/ 171450 h 1202531"/>
                <a:gd name="connsiteX73" fmla="*/ 700087 w 783431"/>
                <a:gd name="connsiteY73" fmla="*/ 142875 h 1202531"/>
                <a:gd name="connsiteX74" fmla="*/ 700087 w 783431"/>
                <a:gd name="connsiteY74" fmla="*/ 111919 h 1202531"/>
                <a:gd name="connsiteX75" fmla="*/ 666750 w 783431"/>
                <a:gd name="connsiteY75" fmla="*/ 107157 h 1202531"/>
                <a:gd name="connsiteX76" fmla="*/ 645319 w 783431"/>
                <a:gd name="connsiteY76" fmla="*/ 102394 h 1202531"/>
                <a:gd name="connsiteX77" fmla="*/ 645319 w 783431"/>
                <a:gd name="connsiteY77" fmla="*/ 102394 h 1202531"/>
                <a:gd name="connsiteX78" fmla="*/ 678656 w 783431"/>
                <a:gd name="connsiteY78" fmla="*/ 69057 h 1202531"/>
                <a:gd name="connsiteX79" fmla="*/ 685800 w 783431"/>
                <a:gd name="connsiteY79" fmla="*/ 40482 h 1202531"/>
                <a:gd name="connsiteX80" fmla="*/ 678656 w 783431"/>
                <a:gd name="connsiteY80" fmla="*/ 21432 h 1202531"/>
                <a:gd name="connsiteX81" fmla="*/ 695325 w 783431"/>
                <a:gd name="connsiteY81" fmla="*/ 2382 h 1202531"/>
                <a:gd name="connsiteX82" fmla="*/ 628650 w 783431"/>
                <a:gd name="connsiteY82" fmla="*/ 0 h 1202531"/>
                <a:gd name="connsiteX83" fmla="*/ 552450 w 783431"/>
                <a:gd name="connsiteY83" fmla="*/ 52388 h 1202531"/>
                <a:gd name="connsiteX84" fmla="*/ 538162 w 783431"/>
                <a:gd name="connsiteY84" fmla="*/ 90488 h 1202531"/>
                <a:gd name="connsiteX85" fmla="*/ 445294 w 783431"/>
                <a:gd name="connsiteY85" fmla="*/ 126207 h 1202531"/>
                <a:gd name="connsiteX86" fmla="*/ 397669 w 783431"/>
                <a:gd name="connsiteY86" fmla="*/ 159544 h 1202531"/>
                <a:gd name="connsiteX87" fmla="*/ 376237 w 783431"/>
                <a:gd name="connsiteY87" fmla="*/ 190500 h 1202531"/>
                <a:gd name="connsiteX88" fmla="*/ 350044 w 783431"/>
                <a:gd name="connsiteY88" fmla="*/ 140494 h 1202531"/>
                <a:gd name="connsiteX89" fmla="*/ 316706 w 783431"/>
                <a:gd name="connsiteY89" fmla="*/ 140494 h 1202531"/>
                <a:gd name="connsiteX90" fmla="*/ 304800 w 783431"/>
                <a:gd name="connsiteY90" fmla="*/ 166688 h 1202531"/>
                <a:gd name="connsiteX91" fmla="*/ 280987 w 783431"/>
                <a:gd name="connsiteY91" fmla="*/ 230982 h 1202531"/>
                <a:gd name="connsiteX92" fmla="*/ 154781 w 783431"/>
                <a:gd name="connsiteY92" fmla="*/ 223838 h 1202531"/>
                <a:gd name="connsiteX93" fmla="*/ 140494 w 783431"/>
                <a:gd name="connsiteY93" fmla="*/ 245269 h 1202531"/>
                <a:gd name="connsiteX94" fmla="*/ 138112 w 783431"/>
                <a:gd name="connsiteY94" fmla="*/ 280988 h 1202531"/>
                <a:gd name="connsiteX95" fmla="*/ 66675 w 783431"/>
                <a:gd name="connsiteY95" fmla="*/ 309563 h 1202531"/>
                <a:gd name="connsiteX96" fmla="*/ 54769 w 783431"/>
                <a:gd name="connsiteY96" fmla="*/ 323850 h 1202531"/>
                <a:gd name="connsiteX97" fmla="*/ 66675 w 783431"/>
                <a:gd name="connsiteY97" fmla="*/ 381000 h 1202531"/>
                <a:gd name="connsiteX98" fmla="*/ 19050 w 783431"/>
                <a:gd name="connsiteY98" fmla="*/ 423863 h 1202531"/>
                <a:gd name="connsiteX99" fmla="*/ 26194 w 783431"/>
                <a:gd name="connsiteY99" fmla="*/ 490538 h 1202531"/>
                <a:gd name="connsiteX100" fmla="*/ 33337 w 783431"/>
                <a:gd name="connsiteY100" fmla="*/ 554832 h 1202531"/>
                <a:gd name="connsiteX101" fmla="*/ 0 w 783431"/>
                <a:gd name="connsiteY101" fmla="*/ 614363 h 1202531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69106 w 783431"/>
                <a:gd name="connsiteY15" fmla="*/ 1181100 h 1276349"/>
                <a:gd name="connsiteX16" fmla="*/ 554831 w 783431"/>
                <a:gd name="connsiteY16" fmla="*/ 1202531 h 1276349"/>
                <a:gd name="connsiteX17" fmla="*/ 592931 w 783431"/>
                <a:gd name="connsiteY17" fmla="*/ 1126331 h 1276349"/>
                <a:gd name="connsiteX18" fmla="*/ 604837 w 783431"/>
                <a:gd name="connsiteY18" fmla="*/ 1085850 h 1276349"/>
                <a:gd name="connsiteX19" fmla="*/ 585787 w 783431"/>
                <a:gd name="connsiteY19" fmla="*/ 1035844 h 1276349"/>
                <a:gd name="connsiteX20" fmla="*/ 607219 w 783431"/>
                <a:gd name="connsiteY20" fmla="*/ 1021557 h 1276349"/>
                <a:gd name="connsiteX21" fmla="*/ 645319 w 783431"/>
                <a:gd name="connsiteY21" fmla="*/ 1016794 h 1276349"/>
                <a:gd name="connsiteX22" fmla="*/ 685800 w 783431"/>
                <a:gd name="connsiteY22" fmla="*/ 997744 h 1276349"/>
                <a:gd name="connsiteX23" fmla="*/ 716756 w 783431"/>
                <a:gd name="connsiteY23" fmla="*/ 1002507 h 1276349"/>
                <a:gd name="connsiteX24" fmla="*/ 738187 w 783431"/>
                <a:gd name="connsiteY24" fmla="*/ 969169 h 1276349"/>
                <a:gd name="connsiteX25" fmla="*/ 783431 w 783431"/>
                <a:gd name="connsiteY25" fmla="*/ 933450 h 1276349"/>
                <a:gd name="connsiteX26" fmla="*/ 776287 w 783431"/>
                <a:gd name="connsiteY26" fmla="*/ 907257 h 1276349"/>
                <a:gd name="connsiteX27" fmla="*/ 752475 w 783431"/>
                <a:gd name="connsiteY27" fmla="*/ 888207 h 1276349"/>
                <a:gd name="connsiteX28" fmla="*/ 752475 w 783431"/>
                <a:gd name="connsiteY28" fmla="*/ 864394 h 1276349"/>
                <a:gd name="connsiteX29" fmla="*/ 728662 w 783431"/>
                <a:gd name="connsiteY29" fmla="*/ 852488 h 1276349"/>
                <a:gd name="connsiteX30" fmla="*/ 711994 w 783431"/>
                <a:gd name="connsiteY30" fmla="*/ 802482 h 1276349"/>
                <a:gd name="connsiteX31" fmla="*/ 688181 w 783431"/>
                <a:gd name="connsiteY31" fmla="*/ 814388 h 1276349"/>
                <a:gd name="connsiteX32" fmla="*/ 659606 w 783431"/>
                <a:gd name="connsiteY32" fmla="*/ 814388 h 1276349"/>
                <a:gd name="connsiteX33" fmla="*/ 647700 w 783431"/>
                <a:gd name="connsiteY33" fmla="*/ 847725 h 1276349"/>
                <a:gd name="connsiteX34" fmla="*/ 623887 w 783431"/>
                <a:gd name="connsiteY34" fmla="*/ 847725 h 1276349"/>
                <a:gd name="connsiteX35" fmla="*/ 576262 w 783431"/>
                <a:gd name="connsiteY35" fmla="*/ 828675 h 1276349"/>
                <a:gd name="connsiteX36" fmla="*/ 554831 w 783431"/>
                <a:gd name="connsiteY36" fmla="*/ 816769 h 1276349"/>
                <a:gd name="connsiteX37" fmla="*/ 547687 w 783431"/>
                <a:gd name="connsiteY37" fmla="*/ 783432 h 1276349"/>
                <a:gd name="connsiteX38" fmla="*/ 561975 w 783431"/>
                <a:gd name="connsiteY38" fmla="*/ 754857 h 1276349"/>
                <a:gd name="connsiteX39" fmla="*/ 533400 w 783431"/>
                <a:gd name="connsiteY39" fmla="*/ 733425 h 1276349"/>
                <a:gd name="connsiteX40" fmla="*/ 509587 w 783431"/>
                <a:gd name="connsiteY40" fmla="*/ 711994 h 1276349"/>
                <a:gd name="connsiteX41" fmla="*/ 473869 w 783431"/>
                <a:gd name="connsiteY41" fmla="*/ 711994 h 1276349"/>
                <a:gd name="connsiteX42" fmla="*/ 435769 w 783431"/>
                <a:gd name="connsiteY42" fmla="*/ 711994 h 1276349"/>
                <a:gd name="connsiteX43" fmla="*/ 438150 w 783431"/>
                <a:gd name="connsiteY43" fmla="*/ 669132 h 1276349"/>
                <a:gd name="connsiteX44" fmla="*/ 428625 w 783431"/>
                <a:gd name="connsiteY44" fmla="*/ 642938 h 1276349"/>
                <a:gd name="connsiteX45" fmla="*/ 423862 w 783431"/>
                <a:gd name="connsiteY45" fmla="*/ 607219 h 1276349"/>
                <a:gd name="connsiteX46" fmla="*/ 426244 w 783431"/>
                <a:gd name="connsiteY46" fmla="*/ 578644 h 1276349"/>
                <a:gd name="connsiteX47" fmla="*/ 440531 w 783431"/>
                <a:gd name="connsiteY47" fmla="*/ 566738 h 1276349"/>
                <a:gd name="connsiteX48" fmla="*/ 450056 w 783431"/>
                <a:gd name="connsiteY48" fmla="*/ 535782 h 1276349"/>
                <a:gd name="connsiteX49" fmla="*/ 457200 w 783431"/>
                <a:gd name="connsiteY49" fmla="*/ 519113 h 1276349"/>
                <a:gd name="connsiteX50" fmla="*/ 481012 w 783431"/>
                <a:gd name="connsiteY50" fmla="*/ 526257 h 1276349"/>
                <a:gd name="connsiteX51" fmla="*/ 495300 w 783431"/>
                <a:gd name="connsiteY51" fmla="*/ 576263 h 1276349"/>
                <a:gd name="connsiteX52" fmla="*/ 507206 w 783431"/>
                <a:gd name="connsiteY52" fmla="*/ 581025 h 1276349"/>
                <a:gd name="connsiteX53" fmla="*/ 526256 w 783431"/>
                <a:gd name="connsiteY53" fmla="*/ 583407 h 1276349"/>
                <a:gd name="connsiteX54" fmla="*/ 554831 w 783431"/>
                <a:gd name="connsiteY54" fmla="*/ 583407 h 1276349"/>
                <a:gd name="connsiteX55" fmla="*/ 557212 w 783431"/>
                <a:gd name="connsiteY55" fmla="*/ 547688 h 1276349"/>
                <a:gd name="connsiteX56" fmla="*/ 545306 w 783431"/>
                <a:gd name="connsiteY56" fmla="*/ 502444 h 1276349"/>
                <a:gd name="connsiteX57" fmla="*/ 545306 w 783431"/>
                <a:gd name="connsiteY57" fmla="*/ 476250 h 1276349"/>
                <a:gd name="connsiteX58" fmla="*/ 581025 w 783431"/>
                <a:gd name="connsiteY58" fmla="*/ 454819 h 1276349"/>
                <a:gd name="connsiteX59" fmla="*/ 604837 w 783431"/>
                <a:gd name="connsiteY59" fmla="*/ 435769 h 1276349"/>
                <a:gd name="connsiteX60" fmla="*/ 640556 w 783431"/>
                <a:gd name="connsiteY60" fmla="*/ 414338 h 1276349"/>
                <a:gd name="connsiteX61" fmla="*/ 645319 w 783431"/>
                <a:gd name="connsiteY61" fmla="*/ 395288 h 1276349"/>
                <a:gd name="connsiteX62" fmla="*/ 633412 w 783431"/>
                <a:gd name="connsiteY62" fmla="*/ 371475 h 1276349"/>
                <a:gd name="connsiteX63" fmla="*/ 614362 w 783431"/>
                <a:gd name="connsiteY63" fmla="*/ 369094 h 1276349"/>
                <a:gd name="connsiteX64" fmla="*/ 609600 w 783431"/>
                <a:gd name="connsiteY64" fmla="*/ 366713 h 1276349"/>
                <a:gd name="connsiteX65" fmla="*/ 597694 w 783431"/>
                <a:gd name="connsiteY65" fmla="*/ 357188 h 1276349"/>
                <a:gd name="connsiteX66" fmla="*/ 611981 w 783431"/>
                <a:gd name="connsiteY66" fmla="*/ 345282 h 1276349"/>
                <a:gd name="connsiteX67" fmla="*/ 652462 w 783431"/>
                <a:gd name="connsiteY67" fmla="*/ 316707 h 1276349"/>
                <a:gd name="connsiteX68" fmla="*/ 678656 w 783431"/>
                <a:gd name="connsiteY68" fmla="*/ 264319 h 1276349"/>
                <a:gd name="connsiteX69" fmla="*/ 666750 w 783431"/>
                <a:gd name="connsiteY69" fmla="*/ 242888 h 1276349"/>
                <a:gd name="connsiteX70" fmla="*/ 638175 w 783431"/>
                <a:gd name="connsiteY70" fmla="*/ 219075 h 1276349"/>
                <a:gd name="connsiteX71" fmla="*/ 642937 w 783431"/>
                <a:gd name="connsiteY71" fmla="*/ 180975 h 1276349"/>
                <a:gd name="connsiteX72" fmla="*/ 673894 w 783431"/>
                <a:gd name="connsiteY72" fmla="*/ 171450 h 1276349"/>
                <a:gd name="connsiteX73" fmla="*/ 700087 w 783431"/>
                <a:gd name="connsiteY73" fmla="*/ 142875 h 1276349"/>
                <a:gd name="connsiteX74" fmla="*/ 700087 w 783431"/>
                <a:gd name="connsiteY74" fmla="*/ 111919 h 1276349"/>
                <a:gd name="connsiteX75" fmla="*/ 666750 w 783431"/>
                <a:gd name="connsiteY75" fmla="*/ 107157 h 1276349"/>
                <a:gd name="connsiteX76" fmla="*/ 645319 w 783431"/>
                <a:gd name="connsiteY76" fmla="*/ 102394 h 1276349"/>
                <a:gd name="connsiteX77" fmla="*/ 645319 w 783431"/>
                <a:gd name="connsiteY77" fmla="*/ 102394 h 1276349"/>
                <a:gd name="connsiteX78" fmla="*/ 678656 w 783431"/>
                <a:gd name="connsiteY78" fmla="*/ 69057 h 1276349"/>
                <a:gd name="connsiteX79" fmla="*/ 685800 w 783431"/>
                <a:gd name="connsiteY79" fmla="*/ 40482 h 1276349"/>
                <a:gd name="connsiteX80" fmla="*/ 678656 w 783431"/>
                <a:gd name="connsiteY80" fmla="*/ 21432 h 1276349"/>
                <a:gd name="connsiteX81" fmla="*/ 695325 w 783431"/>
                <a:gd name="connsiteY81" fmla="*/ 2382 h 1276349"/>
                <a:gd name="connsiteX82" fmla="*/ 628650 w 783431"/>
                <a:gd name="connsiteY82" fmla="*/ 0 h 1276349"/>
                <a:gd name="connsiteX83" fmla="*/ 552450 w 783431"/>
                <a:gd name="connsiteY83" fmla="*/ 52388 h 1276349"/>
                <a:gd name="connsiteX84" fmla="*/ 538162 w 783431"/>
                <a:gd name="connsiteY84" fmla="*/ 90488 h 1276349"/>
                <a:gd name="connsiteX85" fmla="*/ 445294 w 783431"/>
                <a:gd name="connsiteY85" fmla="*/ 126207 h 1276349"/>
                <a:gd name="connsiteX86" fmla="*/ 397669 w 783431"/>
                <a:gd name="connsiteY86" fmla="*/ 159544 h 1276349"/>
                <a:gd name="connsiteX87" fmla="*/ 376237 w 783431"/>
                <a:gd name="connsiteY87" fmla="*/ 190500 h 1276349"/>
                <a:gd name="connsiteX88" fmla="*/ 350044 w 783431"/>
                <a:gd name="connsiteY88" fmla="*/ 140494 h 1276349"/>
                <a:gd name="connsiteX89" fmla="*/ 316706 w 783431"/>
                <a:gd name="connsiteY89" fmla="*/ 140494 h 1276349"/>
                <a:gd name="connsiteX90" fmla="*/ 304800 w 783431"/>
                <a:gd name="connsiteY90" fmla="*/ 166688 h 1276349"/>
                <a:gd name="connsiteX91" fmla="*/ 280987 w 783431"/>
                <a:gd name="connsiteY91" fmla="*/ 230982 h 1276349"/>
                <a:gd name="connsiteX92" fmla="*/ 154781 w 783431"/>
                <a:gd name="connsiteY92" fmla="*/ 223838 h 1276349"/>
                <a:gd name="connsiteX93" fmla="*/ 140494 w 783431"/>
                <a:gd name="connsiteY93" fmla="*/ 245269 h 1276349"/>
                <a:gd name="connsiteX94" fmla="*/ 138112 w 783431"/>
                <a:gd name="connsiteY94" fmla="*/ 280988 h 1276349"/>
                <a:gd name="connsiteX95" fmla="*/ 66675 w 783431"/>
                <a:gd name="connsiteY95" fmla="*/ 309563 h 1276349"/>
                <a:gd name="connsiteX96" fmla="*/ 54769 w 783431"/>
                <a:gd name="connsiteY96" fmla="*/ 323850 h 1276349"/>
                <a:gd name="connsiteX97" fmla="*/ 66675 w 783431"/>
                <a:gd name="connsiteY97" fmla="*/ 381000 h 1276349"/>
                <a:gd name="connsiteX98" fmla="*/ 19050 w 783431"/>
                <a:gd name="connsiteY98" fmla="*/ 423863 h 1276349"/>
                <a:gd name="connsiteX99" fmla="*/ 26194 w 783431"/>
                <a:gd name="connsiteY99" fmla="*/ 490538 h 1276349"/>
                <a:gd name="connsiteX100" fmla="*/ 33337 w 783431"/>
                <a:gd name="connsiteY100" fmla="*/ 554832 h 1276349"/>
                <a:gd name="connsiteX101" fmla="*/ 0 w 783431"/>
                <a:gd name="connsiteY101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38150 w 783431"/>
                <a:gd name="connsiteY15" fmla="*/ 1228724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23863 w 783431"/>
                <a:gd name="connsiteY15" fmla="*/ 1221580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  <a:gd name="connsiteX0" fmla="*/ 0 w 783431"/>
                <a:gd name="connsiteY0" fmla="*/ 614363 h 1276349"/>
                <a:gd name="connsiteX1" fmla="*/ 21431 w 783431"/>
                <a:gd name="connsiteY1" fmla="*/ 661988 h 1276349"/>
                <a:gd name="connsiteX2" fmla="*/ 28575 w 783431"/>
                <a:gd name="connsiteY2" fmla="*/ 742950 h 1276349"/>
                <a:gd name="connsiteX3" fmla="*/ 76200 w 783431"/>
                <a:gd name="connsiteY3" fmla="*/ 814388 h 1276349"/>
                <a:gd name="connsiteX4" fmla="*/ 102394 w 783431"/>
                <a:gd name="connsiteY4" fmla="*/ 919163 h 1276349"/>
                <a:gd name="connsiteX5" fmla="*/ 116681 w 783431"/>
                <a:gd name="connsiteY5" fmla="*/ 947738 h 1276349"/>
                <a:gd name="connsiteX6" fmla="*/ 130969 w 783431"/>
                <a:gd name="connsiteY6" fmla="*/ 995363 h 1276349"/>
                <a:gd name="connsiteX7" fmla="*/ 150019 w 783431"/>
                <a:gd name="connsiteY7" fmla="*/ 1023938 h 1276349"/>
                <a:gd name="connsiteX8" fmla="*/ 159544 w 783431"/>
                <a:gd name="connsiteY8" fmla="*/ 1042988 h 1276349"/>
                <a:gd name="connsiteX9" fmla="*/ 197644 w 783431"/>
                <a:gd name="connsiteY9" fmla="*/ 1069182 h 1276349"/>
                <a:gd name="connsiteX10" fmla="*/ 245269 w 783431"/>
                <a:gd name="connsiteY10" fmla="*/ 1090613 h 1276349"/>
                <a:gd name="connsiteX11" fmla="*/ 264318 w 783431"/>
                <a:gd name="connsiteY11" fmla="*/ 1131094 h 1276349"/>
                <a:gd name="connsiteX12" fmla="*/ 295275 w 783431"/>
                <a:gd name="connsiteY12" fmla="*/ 1164431 h 1276349"/>
                <a:gd name="connsiteX13" fmla="*/ 385762 w 783431"/>
                <a:gd name="connsiteY13" fmla="*/ 1200149 h 1276349"/>
                <a:gd name="connsiteX14" fmla="*/ 404812 w 783431"/>
                <a:gd name="connsiteY14" fmla="*/ 1276349 h 1276349"/>
                <a:gd name="connsiteX15" fmla="*/ 416720 w 783431"/>
                <a:gd name="connsiteY15" fmla="*/ 1212055 h 1276349"/>
                <a:gd name="connsiteX16" fmla="*/ 469106 w 783431"/>
                <a:gd name="connsiteY16" fmla="*/ 1181100 h 1276349"/>
                <a:gd name="connsiteX17" fmla="*/ 554831 w 783431"/>
                <a:gd name="connsiteY17" fmla="*/ 1202531 h 1276349"/>
                <a:gd name="connsiteX18" fmla="*/ 592931 w 783431"/>
                <a:gd name="connsiteY18" fmla="*/ 1126331 h 1276349"/>
                <a:gd name="connsiteX19" fmla="*/ 604837 w 783431"/>
                <a:gd name="connsiteY19" fmla="*/ 1085850 h 1276349"/>
                <a:gd name="connsiteX20" fmla="*/ 585787 w 783431"/>
                <a:gd name="connsiteY20" fmla="*/ 1035844 h 1276349"/>
                <a:gd name="connsiteX21" fmla="*/ 607219 w 783431"/>
                <a:gd name="connsiteY21" fmla="*/ 1021557 h 1276349"/>
                <a:gd name="connsiteX22" fmla="*/ 645319 w 783431"/>
                <a:gd name="connsiteY22" fmla="*/ 1016794 h 1276349"/>
                <a:gd name="connsiteX23" fmla="*/ 685800 w 783431"/>
                <a:gd name="connsiteY23" fmla="*/ 997744 h 1276349"/>
                <a:gd name="connsiteX24" fmla="*/ 716756 w 783431"/>
                <a:gd name="connsiteY24" fmla="*/ 1002507 h 1276349"/>
                <a:gd name="connsiteX25" fmla="*/ 738187 w 783431"/>
                <a:gd name="connsiteY25" fmla="*/ 969169 h 1276349"/>
                <a:gd name="connsiteX26" fmla="*/ 783431 w 783431"/>
                <a:gd name="connsiteY26" fmla="*/ 933450 h 1276349"/>
                <a:gd name="connsiteX27" fmla="*/ 776287 w 783431"/>
                <a:gd name="connsiteY27" fmla="*/ 907257 h 1276349"/>
                <a:gd name="connsiteX28" fmla="*/ 752475 w 783431"/>
                <a:gd name="connsiteY28" fmla="*/ 888207 h 1276349"/>
                <a:gd name="connsiteX29" fmla="*/ 752475 w 783431"/>
                <a:gd name="connsiteY29" fmla="*/ 864394 h 1276349"/>
                <a:gd name="connsiteX30" fmla="*/ 728662 w 783431"/>
                <a:gd name="connsiteY30" fmla="*/ 852488 h 1276349"/>
                <a:gd name="connsiteX31" fmla="*/ 711994 w 783431"/>
                <a:gd name="connsiteY31" fmla="*/ 802482 h 1276349"/>
                <a:gd name="connsiteX32" fmla="*/ 688181 w 783431"/>
                <a:gd name="connsiteY32" fmla="*/ 814388 h 1276349"/>
                <a:gd name="connsiteX33" fmla="*/ 659606 w 783431"/>
                <a:gd name="connsiteY33" fmla="*/ 814388 h 1276349"/>
                <a:gd name="connsiteX34" fmla="*/ 647700 w 783431"/>
                <a:gd name="connsiteY34" fmla="*/ 847725 h 1276349"/>
                <a:gd name="connsiteX35" fmla="*/ 623887 w 783431"/>
                <a:gd name="connsiteY35" fmla="*/ 847725 h 1276349"/>
                <a:gd name="connsiteX36" fmla="*/ 576262 w 783431"/>
                <a:gd name="connsiteY36" fmla="*/ 828675 h 1276349"/>
                <a:gd name="connsiteX37" fmla="*/ 554831 w 783431"/>
                <a:gd name="connsiteY37" fmla="*/ 816769 h 1276349"/>
                <a:gd name="connsiteX38" fmla="*/ 547687 w 783431"/>
                <a:gd name="connsiteY38" fmla="*/ 783432 h 1276349"/>
                <a:gd name="connsiteX39" fmla="*/ 561975 w 783431"/>
                <a:gd name="connsiteY39" fmla="*/ 754857 h 1276349"/>
                <a:gd name="connsiteX40" fmla="*/ 533400 w 783431"/>
                <a:gd name="connsiteY40" fmla="*/ 733425 h 1276349"/>
                <a:gd name="connsiteX41" fmla="*/ 509587 w 783431"/>
                <a:gd name="connsiteY41" fmla="*/ 711994 h 1276349"/>
                <a:gd name="connsiteX42" fmla="*/ 473869 w 783431"/>
                <a:gd name="connsiteY42" fmla="*/ 711994 h 1276349"/>
                <a:gd name="connsiteX43" fmla="*/ 435769 w 783431"/>
                <a:gd name="connsiteY43" fmla="*/ 711994 h 1276349"/>
                <a:gd name="connsiteX44" fmla="*/ 438150 w 783431"/>
                <a:gd name="connsiteY44" fmla="*/ 669132 h 1276349"/>
                <a:gd name="connsiteX45" fmla="*/ 428625 w 783431"/>
                <a:gd name="connsiteY45" fmla="*/ 642938 h 1276349"/>
                <a:gd name="connsiteX46" fmla="*/ 423862 w 783431"/>
                <a:gd name="connsiteY46" fmla="*/ 607219 h 1276349"/>
                <a:gd name="connsiteX47" fmla="*/ 426244 w 783431"/>
                <a:gd name="connsiteY47" fmla="*/ 578644 h 1276349"/>
                <a:gd name="connsiteX48" fmla="*/ 440531 w 783431"/>
                <a:gd name="connsiteY48" fmla="*/ 566738 h 1276349"/>
                <a:gd name="connsiteX49" fmla="*/ 450056 w 783431"/>
                <a:gd name="connsiteY49" fmla="*/ 535782 h 1276349"/>
                <a:gd name="connsiteX50" fmla="*/ 457200 w 783431"/>
                <a:gd name="connsiteY50" fmla="*/ 519113 h 1276349"/>
                <a:gd name="connsiteX51" fmla="*/ 481012 w 783431"/>
                <a:gd name="connsiteY51" fmla="*/ 526257 h 1276349"/>
                <a:gd name="connsiteX52" fmla="*/ 495300 w 783431"/>
                <a:gd name="connsiteY52" fmla="*/ 576263 h 1276349"/>
                <a:gd name="connsiteX53" fmla="*/ 507206 w 783431"/>
                <a:gd name="connsiteY53" fmla="*/ 581025 h 1276349"/>
                <a:gd name="connsiteX54" fmla="*/ 526256 w 783431"/>
                <a:gd name="connsiteY54" fmla="*/ 583407 h 1276349"/>
                <a:gd name="connsiteX55" fmla="*/ 554831 w 783431"/>
                <a:gd name="connsiteY55" fmla="*/ 583407 h 1276349"/>
                <a:gd name="connsiteX56" fmla="*/ 557212 w 783431"/>
                <a:gd name="connsiteY56" fmla="*/ 547688 h 1276349"/>
                <a:gd name="connsiteX57" fmla="*/ 545306 w 783431"/>
                <a:gd name="connsiteY57" fmla="*/ 502444 h 1276349"/>
                <a:gd name="connsiteX58" fmla="*/ 545306 w 783431"/>
                <a:gd name="connsiteY58" fmla="*/ 476250 h 1276349"/>
                <a:gd name="connsiteX59" fmla="*/ 581025 w 783431"/>
                <a:gd name="connsiteY59" fmla="*/ 454819 h 1276349"/>
                <a:gd name="connsiteX60" fmla="*/ 604837 w 783431"/>
                <a:gd name="connsiteY60" fmla="*/ 435769 h 1276349"/>
                <a:gd name="connsiteX61" fmla="*/ 640556 w 783431"/>
                <a:gd name="connsiteY61" fmla="*/ 414338 h 1276349"/>
                <a:gd name="connsiteX62" fmla="*/ 645319 w 783431"/>
                <a:gd name="connsiteY62" fmla="*/ 395288 h 1276349"/>
                <a:gd name="connsiteX63" fmla="*/ 633412 w 783431"/>
                <a:gd name="connsiteY63" fmla="*/ 371475 h 1276349"/>
                <a:gd name="connsiteX64" fmla="*/ 614362 w 783431"/>
                <a:gd name="connsiteY64" fmla="*/ 369094 h 1276349"/>
                <a:gd name="connsiteX65" fmla="*/ 609600 w 783431"/>
                <a:gd name="connsiteY65" fmla="*/ 366713 h 1276349"/>
                <a:gd name="connsiteX66" fmla="*/ 597694 w 783431"/>
                <a:gd name="connsiteY66" fmla="*/ 357188 h 1276349"/>
                <a:gd name="connsiteX67" fmla="*/ 611981 w 783431"/>
                <a:gd name="connsiteY67" fmla="*/ 345282 h 1276349"/>
                <a:gd name="connsiteX68" fmla="*/ 652462 w 783431"/>
                <a:gd name="connsiteY68" fmla="*/ 316707 h 1276349"/>
                <a:gd name="connsiteX69" fmla="*/ 678656 w 783431"/>
                <a:gd name="connsiteY69" fmla="*/ 264319 h 1276349"/>
                <a:gd name="connsiteX70" fmla="*/ 666750 w 783431"/>
                <a:gd name="connsiteY70" fmla="*/ 242888 h 1276349"/>
                <a:gd name="connsiteX71" fmla="*/ 638175 w 783431"/>
                <a:gd name="connsiteY71" fmla="*/ 219075 h 1276349"/>
                <a:gd name="connsiteX72" fmla="*/ 642937 w 783431"/>
                <a:gd name="connsiteY72" fmla="*/ 180975 h 1276349"/>
                <a:gd name="connsiteX73" fmla="*/ 673894 w 783431"/>
                <a:gd name="connsiteY73" fmla="*/ 171450 h 1276349"/>
                <a:gd name="connsiteX74" fmla="*/ 700087 w 783431"/>
                <a:gd name="connsiteY74" fmla="*/ 142875 h 1276349"/>
                <a:gd name="connsiteX75" fmla="*/ 700087 w 783431"/>
                <a:gd name="connsiteY75" fmla="*/ 111919 h 1276349"/>
                <a:gd name="connsiteX76" fmla="*/ 666750 w 783431"/>
                <a:gd name="connsiteY76" fmla="*/ 107157 h 1276349"/>
                <a:gd name="connsiteX77" fmla="*/ 645319 w 783431"/>
                <a:gd name="connsiteY77" fmla="*/ 102394 h 1276349"/>
                <a:gd name="connsiteX78" fmla="*/ 645319 w 783431"/>
                <a:gd name="connsiteY78" fmla="*/ 102394 h 1276349"/>
                <a:gd name="connsiteX79" fmla="*/ 678656 w 783431"/>
                <a:gd name="connsiteY79" fmla="*/ 69057 h 1276349"/>
                <a:gd name="connsiteX80" fmla="*/ 685800 w 783431"/>
                <a:gd name="connsiteY80" fmla="*/ 40482 h 1276349"/>
                <a:gd name="connsiteX81" fmla="*/ 678656 w 783431"/>
                <a:gd name="connsiteY81" fmla="*/ 21432 h 1276349"/>
                <a:gd name="connsiteX82" fmla="*/ 695325 w 783431"/>
                <a:gd name="connsiteY82" fmla="*/ 2382 h 1276349"/>
                <a:gd name="connsiteX83" fmla="*/ 628650 w 783431"/>
                <a:gd name="connsiteY83" fmla="*/ 0 h 1276349"/>
                <a:gd name="connsiteX84" fmla="*/ 552450 w 783431"/>
                <a:gd name="connsiteY84" fmla="*/ 52388 h 1276349"/>
                <a:gd name="connsiteX85" fmla="*/ 538162 w 783431"/>
                <a:gd name="connsiteY85" fmla="*/ 90488 h 1276349"/>
                <a:gd name="connsiteX86" fmla="*/ 445294 w 783431"/>
                <a:gd name="connsiteY86" fmla="*/ 126207 h 1276349"/>
                <a:gd name="connsiteX87" fmla="*/ 397669 w 783431"/>
                <a:gd name="connsiteY87" fmla="*/ 159544 h 1276349"/>
                <a:gd name="connsiteX88" fmla="*/ 376237 w 783431"/>
                <a:gd name="connsiteY88" fmla="*/ 190500 h 1276349"/>
                <a:gd name="connsiteX89" fmla="*/ 350044 w 783431"/>
                <a:gd name="connsiteY89" fmla="*/ 140494 h 1276349"/>
                <a:gd name="connsiteX90" fmla="*/ 316706 w 783431"/>
                <a:gd name="connsiteY90" fmla="*/ 140494 h 1276349"/>
                <a:gd name="connsiteX91" fmla="*/ 304800 w 783431"/>
                <a:gd name="connsiteY91" fmla="*/ 166688 h 1276349"/>
                <a:gd name="connsiteX92" fmla="*/ 280987 w 783431"/>
                <a:gd name="connsiteY92" fmla="*/ 230982 h 1276349"/>
                <a:gd name="connsiteX93" fmla="*/ 154781 w 783431"/>
                <a:gd name="connsiteY93" fmla="*/ 223838 h 1276349"/>
                <a:gd name="connsiteX94" fmla="*/ 140494 w 783431"/>
                <a:gd name="connsiteY94" fmla="*/ 245269 h 1276349"/>
                <a:gd name="connsiteX95" fmla="*/ 138112 w 783431"/>
                <a:gd name="connsiteY95" fmla="*/ 280988 h 1276349"/>
                <a:gd name="connsiteX96" fmla="*/ 66675 w 783431"/>
                <a:gd name="connsiteY96" fmla="*/ 309563 h 1276349"/>
                <a:gd name="connsiteX97" fmla="*/ 54769 w 783431"/>
                <a:gd name="connsiteY97" fmla="*/ 323850 h 1276349"/>
                <a:gd name="connsiteX98" fmla="*/ 66675 w 783431"/>
                <a:gd name="connsiteY98" fmla="*/ 381000 h 1276349"/>
                <a:gd name="connsiteX99" fmla="*/ 19050 w 783431"/>
                <a:gd name="connsiteY99" fmla="*/ 423863 h 1276349"/>
                <a:gd name="connsiteX100" fmla="*/ 26194 w 783431"/>
                <a:gd name="connsiteY100" fmla="*/ 490538 h 1276349"/>
                <a:gd name="connsiteX101" fmla="*/ 33337 w 783431"/>
                <a:gd name="connsiteY101" fmla="*/ 554832 h 1276349"/>
                <a:gd name="connsiteX102" fmla="*/ 0 w 783431"/>
                <a:gd name="connsiteY102" fmla="*/ 614363 h 127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783431" h="1276349">
                  <a:moveTo>
                    <a:pt x="0" y="614363"/>
                  </a:moveTo>
                  <a:lnTo>
                    <a:pt x="21431" y="661988"/>
                  </a:lnTo>
                  <a:lnTo>
                    <a:pt x="28575" y="742950"/>
                  </a:lnTo>
                  <a:lnTo>
                    <a:pt x="76200" y="814388"/>
                  </a:lnTo>
                  <a:lnTo>
                    <a:pt x="102394" y="919163"/>
                  </a:lnTo>
                  <a:lnTo>
                    <a:pt x="116681" y="947738"/>
                  </a:lnTo>
                  <a:lnTo>
                    <a:pt x="130969" y="995363"/>
                  </a:lnTo>
                  <a:lnTo>
                    <a:pt x="150019" y="1023938"/>
                  </a:lnTo>
                  <a:lnTo>
                    <a:pt x="159544" y="1042988"/>
                  </a:lnTo>
                  <a:lnTo>
                    <a:pt x="197644" y="1069182"/>
                  </a:lnTo>
                  <a:lnTo>
                    <a:pt x="245269" y="1090613"/>
                  </a:lnTo>
                  <a:lnTo>
                    <a:pt x="264318" y="1131094"/>
                  </a:lnTo>
                  <a:lnTo>
                    <a:pt x="295275" y="1164431"/>
                  </a:lnTo>
                  <a:lnTo>
                    <a:pt x="385762" y="1200149"/>
                  </a:lnTo>
                  <a:lnTo>
                    <a:pt x="404812" y="1276349"/>
                  </a:lnTo>
                  <a:lnTo>
                    <a:pt x="416720" y="1212055"/>
                  </a:lnTo>
                  <a:lnTo>
                    <a:pt x="469106" y="1181100"/>
                  </a:lnTo>
                  <a:lnTo>
                    <a:pt x="554831" y="1202531"/>
                  </a:lnTo>
                  <a:lnTo>
                    <a:pt x="592931" y="1126331"/>
                  </a:lnTo>
                  <a:lnTo>
                    <a:pt x="604837" y="1085850"/>
                  </a:lnTo>
                  <a:lnTo>
                    <a:pt x="585787" y="1035844"/>
                  </a:lnTo>
                  <a:lnTo>
                    <a:pt x="607219" y="1021557"/>
                  </a:lnTo>
                  <a:lnTo>
                    <a:pt x="645319" y="1016794"/>
                  </a:lnTo>
                  <a:lnTo>
                    <a:pt x="685800" y="997744"/>
                  </a:lnTo>
                  <a:lnTo>
                    <a:pt x="716756" y="1002507"/>
                  </a:lnTo>
                  <a:lnTo>
                    <a:pt x="738187" y="969169"/>
                  </a:lnTo>
                  <a:lnTo>
                    <a:pt x="783431" y="933450"/>
                  </a:lnTo>
                  <a:lnTo>
                    <a:pt x="776287" y="907257"/>
                  </a:lnTo>
                  <a:lnTo>
                    <a:pt x="752475" y="888207"/>
                  </a:lnTo>
                  <a:lnTo>
                    <a:pt x="752475" y="864394"/>
                  </a:lnTo>
                  <a:lnTo>
                    <a:pt x="728662" y="852488"/>
                  </a:lnTo>
                  <a:lnTo>
                    <a:pt x="711994" y="802482"/>
                  </a:lnTo>
                  <a:lnTo>
                    <a:pt x="688181" y="814388"/>
                  </a:lnTo>
                  <a:lnTo>
                    <a:pt x="659606" y="814388"/>
                  </a:lnTo>
                  <a:lnTo>
                    <a:pt x="647700" y="847725"/>
                  </a:lnTo>
                  <a:lnTo>
                    <a:pt x="623887" y="847725"/>
                  </a:lnTo>
                  <a:lnTo>
                    <a:pt x="576262" y="828675"/>
                  </a:lnTo>
                  <a:lnTo>
                    <a:pt x="554831" y="816769"/>
                  </a:lnTo>
                  <a:lnTo>
                    <a:pt x="547687" y="783432"/>
                  </a:lnTo>
                  <a:lnTo>
                    <a:pt x="561975" y="754857"/>
                  </a:lnTo>
                  <a:lnTo>
                    <a:pt x="533400" y="733425"/>
                  </a:lnTo>
                  <a:lnTo>
                    <a:pt x="509587" y="711994"/>
                  </a:lnTo>
                  <a:lnTo>
                    <a:pt x="473869" y="711994"/>
                  </a:lnTo>
                  <a:lnTo>
                    <a:pt x="435769" y="711994"/>
                  </a:lnTo>
                  <a:lnTo>
                    <a:pt x="438150" y="669132"/>
                  </a:lnTo>
                  <a:lnTo>
                    <a:pt x="428625" y="642938"/>
                  </a:lnTo>
                  <a:lnTo>
                    <a:pt x="423862" y="607219"/>
                  </a:lnTo>
                  <a:lnTo>
                    <a:pt x="426244" y="578644"/>
                  </a:lnTo>
                  <a:lnTo>
                    <a:pt x="440531" y="566738"/>
                  </a:lnTo>
                  <a:lnTo>
                    <a:pt x="450056" y="535782"/>
                  </a:lnTo>
                  <a:lnTo>
                    <a:pt x="457200" y="519113"/>
                  </a:lnTo>
                  <a:lnTo>
                    <a:pt x="481012" y="526257"/>
                  </a:lnTo>
                  <a:lnTo>
                    <a:pt x="495300" y="576263"/>
                  </a:lnTo>
                  <a:lnTo>
                    <a:pt x="507206" y="581025"/>
                  </a:lnTo>
                  <a:lnTo>
                    <a:pt x="526256" y="583407"/>
                  </a:lnTo>
                  <a:lnTo>
                    <a:pt x="554831" y="583407"/>
                  </a:lnTo>
                  <a:lnTo>
                    <a:pt x="557212" y="547688"/>
                  </a:lnTo>
                  <a:lnTo>
                    <a:pt x="545306" y="502444"/>
                  </a:lnTo>
                  <a:lnTo>
                    <a:pt x="545306" y="476250"/>
                  </a:lnTo>
                  <a:lnTo>
                    <a:pt x="581025" y="454819"/>
                  </a:lnTo>
                  <a:lnTo>
                    <a:pt x="604837" y="435769"/>
                  </a:lnTo>
                  <a:lnTo>
                    <a:pt x="640556" y="414338"/>
                  </a:lnTo>
                  <a:lnTo>
                    <a:pt x="645319" y="395288"/>
                  </a:lnTo>
                  <a:lnTo>
                    <a:pt x="633412" y="371475"/>
                  </a:lnTo>
                  <a:lnTo>
                    <a:pt x="614362" y="369094"/>
                  </a:lnTo>
                  <a:lnTo>
                    <a:pt x="609600" y="366713"/>
                  </a:lnTo>
                  <a:lnTo>
                    <a:pt x="597694" y="357188"/>
                  </a:lnTo>
                  <a:lnTo>
                    <a:pt x="611981" y="345282"/>
                  </a:lnTo>
                  <a:lnTo>
                    <a:pt x="652462" y="316707"/>
                  </a:lnTo>
                  <a:lnTo>
                    <a:pt x="678656" y="264319"/>
                  </a:lnTo>
                  <a:lnTo>
                    <a:pt x="666750" y="242888"/>
                  </a:lnTo>
                  <a:lnTo>
                    <a:pt x="638175" y="219075"/>
                  </a:lnTo>
                  <a:lnTo>
                    <a:pt x="642937" y="180975"/>
                  </a:lnTo>
                  <a:lnTo>
                    <a:pt x="673894" y="171450"/>
                  </a:lnTo>
                  <a:lnTo>
                    <a:pt x="700087" y="142875"/>
                  </a:lnTo>
                  <a:lnTo>
                    <a:pt x="700087" y="111919"/>
                  </a:lnTo>
                  <a:lnTo>
                    <a:pt x="666750" y="107157"/>
                  </a:lnTo>
                  <a:lnTo>
                    <a:pt x="645319" y="102394"/>
                  </a:lnTo>
                  <a:lnTo>
                    <a:pt x="645319" y="102394"/>
                  </a:lnTo>
                  <a:lnTo>
                    <a:pt x="678656" y="69057"/>
                  </a:lnTo>
                  <a:lnTo>
                    <a:pt x="685800" y="40482"/>
                  </a:lnTo>
                  <a:lnTo>
                    <a:pt x="678656" y="21432"/>
                  </a:lnTo>
                  <a:lnTo>
                    <a:pt x="695325" y="2382"/>
                  </a:lnTo>
                  <a:lnTo>
                    <a:pt x="628650" y="0"/>
                  </a:lnTo>
                  <a:lnTo>
                    <a:pt x="552450" y="52388"/>
                  </a:lnTo>
                  <a:lnTo>
                    <a:pt x="538162" y="90488"/>
                  </a:lnTo>
                  <a:lnTo>
                    <a:pt x="445294" y="126207"/>
                  </a:lnTo>
                  <a:lnTo>
                    <a:pt x="397669" y="159544"/>
                  </a:lnTo>
                  <a:lnTo>
                    <a:pt x="376237" y="190500"/>
                  </a:lnTo>
                  <a:lnTo>
                    <a:pt x="350044" y="140494"/>
                  </a:lnTo>
                  <a:lnTo>
                    <a:pt x="316706" y="140494"/>
                  </a:lnTo>
                  <a:lnTo>
                    <a:pt x="304800" y="166688"/>
                  </a:lnTo>
                  <a:lnTo>
                    <a:pt x="280987" y="230982"/>
                  </a:lnTo>
                  <a:lnTo>
                    <a:pt x="154781" y="223838"/>
                  </a:lnTo>
                  <a:lnTo>
                    <a:pt x="140494" y="245269"/>
                  </a:lnTo>
                  <a:lnTo>
                    <a:pt x="138112" y="280988"/>
                  </a:lnTo>
                  <a:lnTo>
                    <a:pt x="66675" y="309563"/>
                  </a:lnTo>
                  <a:lnTo>
                    <a:pt x="54769" y="323850"/>
                  </a:lnTo>
                  <a:lnTo>
                    <a:pt x="66675" y="381000"/>
                  </a:lnTo>
                  <a:lnTo>
                    <a:pt x="19050" y="423863"/>
                  </a:lnTo>
                  <a:lnTo>
                    <a:pt x="26194" y="490538"/>
                  </a:lnTo>
                  <a:lnTo>
                    <a:pt x="33337" y="554832"/>
                  </a:lnTo>
                  <a:lnTo>
                    <a:pt x="0" y="614363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7" name="Freeform 106"/>
            <p:cNvSpPr/>
            <p:nvPr/>
          </p:nvSpPr>
          <p:spPr bwMode="gray">
            <a:xfrm>
              <a:off x="3784600" y="5743575"/>
              <a:ext cx="395288" cy="900113"/>
            </a:xfrm>
            <a:custGeom>
              <a:avLst/>
              <a:gdLst>
                <a:gd name="connsiteX0" fmla="*/ 0 w 395287"/>
                <a:gd name="connsiteY0" fmla="*/ 0 h 900113"/>
                <a:gd name="connsiteX1" fmla="*/ 0 w 395287"/>
                <a:gd name="connsiteY1" fmla="*/ 107157 h 900113"/>
                <a:gd name="connsiteX2" fmla="*/ 9525 w 395287"/>
                <a:gd name="connsiteY2" fmla="*/ 135732 h 900113"/>
                <a:gd name="connsiteX3" fmla="*/ 9525 w 395287"/>
                <a:gd name="connsiteY3" fmla="*/ 171450 h 900113"/>
                <a:gd name="connsiteX4" fmla="*/ 54768 w 395287"/>
                <a:gd name="connsiteY4" fmla="*/ 226219 h 900113"/>
                <a:gd name="connsiteX5" fmla="*/ 73818 w 395287"/>
                <a:gd name="connsiteY5" fmla="*/ 247650 h 900113"/>
                <a:gd name="connsiteX6" fmla="*/ 100012 w 395287"/>
                <a:gd name="connsiteY6" fmla="*/ 302419 h 900113"/>
                <a:gd name="connsiteX7" fmla="*/ 97631 w 395287"/>
                <a:gd name="connsiteY7" fmla="*/ 357188 h 900113"/>
                <a:gd name="connsiteX8" fmla="*/ 152400 w 395287"/>
                <a:gd name="connsiteY8" fmla="*/ 423863 h 900113"/>
                <a:gd name="connsiteX9" fmla="*/ 176212 w 395287"/>
                <a:gd name="connsiteY9" fmla="*/ 600075 h 900113"/>
                <a:gd name="connsiteX10" fmla="*/ 185737 w 395287"/>
                <a:gd name="connsiteY10" fmla="*/ 633413 h 900113"/>
                <a:gd name="connsiteX11" fmla="*/ 200025 w 395287"/>
                <a:gd name="connsiteY11" fmla="*/ 726282 h 900113"/>
                <a:gd name="connsiteX12" fmla="*/ 350043 w 395287"/>
                <a:gd name="connsiteY12" fmla="*/ 895350 h 900113"/>
                <a:gd name="connsiteX13" fmla="*/ 361950 w 395287"/>
                <a:gd name="connsiteY13" fmla="*/ 900113 h 900113"/>
                <a:gd name="connsiteX14" fmla="*/ 381000 w 395287"/>
                <a:gd name="connsiteY14" fmla="*/ 838200 h 900113"/>
                <a:gd name="connsiteX15" fmla="*/ 373856 w 395287"/>
                <a:gd name="connsiteY15" fmla="*/ 823913 h 900113"/>
                <a:gd name="connsiteX16" fmla="*/ 369093 w 395287"/>
                <a:gd name="connsiteY16" fmla="*/ 754857 h 900113"/>
                <a:gd name="connsiteX17" fmla="*/ 390525 w 395287"/>
                <a:gd name="connsiteY17" fmla="*/ 731044 h 900113"/>
                <a:gd name="connsiteX18" fmla="*/ 395287 w 395287"/>
                <a:gd name="connsiteY18" fmla="*/ 688182 h 900113"/>
                <a:gd name="connsiteX19" fmla="*/ 366712 w 395287"/>
                <a:gd name="connsiteY19" fmla="*/ 647700 h 900113"/>
                <a:gd name="connsiteX20" fmla="*/ 364331 w 395287"/>
                <a:gd name="connsiteY20" fmla="*/ 604838 h 900113"/>
                <a:gd name="connsiteX21" fmla="*/ 395287 w 395287"/>
                <a:gd name="connsiteY21" fmla="*/ 550069 h 900113"/>
                <a:gd name="connsiteX22" fmla="*/ 395287 w 395287"/>
                <a:gd name="connsiteY22" fmla="*/ 511969 h 900113"/>
                <a:gd name="connsiteX23" fmla="*/ 381000 w 395287"/>
                <a:gd name="connsiteY23" fmla="*/ 476250 h 900113"/>
                <a:gd name="connsiteX24" fmla="*/ 319087 w 395287"/>
                <a:gd name="connsiteY24" fmla="*/ 464344 h 900113"/>
                <a:gd name="connsiteX25" fmla="*/ 292893 w 395287"/>
                <a:gd name="connsiteY25" fmla="*/ 440532 h 900113"/>
                <a:gd name="connsiteX26" fmla="*/ 285750 w 395287"/>
                <a:gd name="connsiteY26" fmla="*/ 414338 h 900113"/>
                <a:gd name="connsiteX27" fmla="*/ 300037 w 395287"/>
                <a:gd name="connsiteY27" fmla="*/ 376238 h 900113"/>
                <a:gd name="connsiteX28" fmla="*/ 295275 w 395287"/>
                <a:gd name="connsiteY28" fmla="*/ 321469 h 900113"/>
                <a:gd name="connsiteX29" fmla="*/ 288131 w 395287"/>
                <a:gd name="connsiteY29" fmla="*/ 288132 h 900113"/>
                <a:gd name="connsiteX30" fmla="*/ 257175 w 395287"/>
                <a:gd name="connsiteY30" fmla="*/ 211932 h 900113"/>
                <a:gd name="connsiteX31" fmla="*/ 180975 w 395287"/>
                <a:gd name="connsiteY31" fmla="*/ 183357 h 900113"/>
                <a:gd name="connsiteX32" fmla="*/ 147637 w 395287"/>
                <a:gd name="connsiteY32" fmla="*/ 142875 h 900113"/>
                <a:gd name="connsiteX33" fmla="*/ 121443 w 395287"/>
                <a:gd name="connsiteY33" fmla="*/ 104775 h 900113"/>
                <a:gd name="connsiteX34" fmla="*/ 45243 w 395287"/>
                <a:gd name="connsiteY34" fmla="*/ 66675 h 900113"/>
                <a:gd name="connsiteX35" fmla="*/ 0 w 395287"/>
                <a:gd name="connsiteY35" fmla="*/ 0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95287" h="900113">
                  <a:moveTo>
                    <a:pt x="0" y="0"/>
                  </a:moveTo>
                  <a:lnTo>
                    <a:pt x="0" y="107157"/>
                  </a:lnTo>
                  <a:lnTo>
                    <a:pt x="9525" y="135732"/>
                  </a:lnTo>
                  <a:lnTo>
                    <a:pt x="9525" y="171450"/>
                  </a:lnTo>
                  <a:lnTo>
                    <a:pt x="54768" y="226219"/>
                  </a:lnTo>
                  <a:lnTo>
                    <a:pt x="73818" y="247650"/>
                  </a:lnTo>
                  <a:lnTo>
                    <a:pt x="100012" y="302419"/>
                  </a:lnTo>
                  <a:cubicBezTo>
                    <a:pt x="99218" y="320675"/>
                    <a:pt x="98425" y="338932"/>
                    <a:pt x="97631" y="357188"/>
                  </a:cubicBezTo>
                  <a:lnTo>
                    <a:pt x="152400" y="423863"/>
                  </a:lnTo>
                  <a:lnTo>
                    <a:pt x="176212" y="600075"/>
                  </a:lnTo>
                  <a:lnTo>
                    <a:pt x="185737" y="633413"/>
                  </a:lnTo>
                  <a:lnTo>
                    <a:pt x="200025" y="726282"/>
                  </a:lnTo>
                  <a:lnTo>
                    <a:pt x="350043" y="895350"/>
                  </a:lnTo>
                  <a:lnTo>
                    <a:pt x="361950" y="900113"/>
                  </a:lnTo>
                  <a:lnTo>
                    <a:pt x="381000" y="838200"/>
                  </a:lnTo>
                  <a:lnTo>
                    <a:pt x="373856" y="823913"/>
                  </a:lnTo>
                  <a:lnTo>
                    <a:pt x="369093" y="754857"/>
                  </a:lnTo>
                  <a:lnTo>
                    <a:pt x="390525" y="731044"/>
                  </a:lnTo>
                  <a:lnTo>
                    <a:pt x="395287" y="688182"/>
                  </a:lnTo>
                  <a:lnTo>
                    <a:pt x="366712" y="647700"/>
                  </a:lnTo>
                  <a:lnTo>
                    <a:pt x="364331" y="604838"/>
                  </a:lnTo>
                  <a:lnTo>
                    <a:pt x="395287" y="550069"/>
                  </a:lnTo>
                  <a:lnTo>
                    <a:pt x="395287" y="511969"/>
                  </a:lnTo>
                  <a:lnTo>
                    <a:pt x="381000" y="476250"/>
                  </a:lnTo>
                  <a:lnTo>
                    <a:pt x="319087" y="464344"/>
                  </a:lnTo>
                  <a:lnTo>
                    <a:pt x="292893" y="440532"/>
                  </a:lnTo>
                  <a:lnTo>
                    <a:pt x="285750" y="414338"/>
                  </a:lnTo>
                  <a:lnTo>
                    <a:pt x="300037" y="376238"/>
                  </a:lnTo>
                  <a:lnTo>
                    <a:pt x="295275" y="321469"/>
                  </a:lnTo>
                  <a:lnTo>
                    <a:pt x="288131" y="288132"/>
                  </a:lnTo>
                  <a:lnTo>
                    <a:pt x="257175" y="211932"/>
                  </a:lnTo>
                  <a:lnTo>
                    <a:pt x="180975" y="183357"/>
                  </a:lnTo>
                  <a:lnTo>
                    <a:pt x="147637" y="142875"/>
                  </a:lnTo>
                  <a:lnTo>
                    <a:pt x="121443" y="104775"/>
                  </a:lnTo>
                  <a:lnTo>
                    <a:pt x="45243" y="6667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9" name="Freeform 108"/>
            <p:cNvSpPr/>
            <p:nvPr/>
          </p:nvSpPr>
          <p:spPr bwMode="gray">
            <a:xfrm>
              <a:off x="4070350" y="5614988"/>
              <a:ext cx="708025" cy="1054100"/>
            </a:xfrm>
            <a:custGeom>
              <a:avLst/>
              <a:gdLst>
                <a:gd name="connsiteX0" fmla="*/ 85725 w 707231"/>
                <a:gd name="connsiteY0" fmla="*/ 1033462 h 1033462"/>
                <a:gd name="connsiteX1" fmla="*/ 154781 w 707231"/>
                <a:gd name="connsiteY1" fmla="*/ 1026319 h 1033462"/>
                <a:gd name="connsiteX2" fmla="*/ 200025 w 707231"/>
                <a:gd name="connsiteY2" fmla="*/ 1012031 h 1033462"/>
                <a:gd name="connsiteX3" fmla="*/ 247650 w 707231"/>
                <a:gd name="connsiteY3" fmla="*/ 969169 h 1033462"/>
                <a:gd name="connsiteX4" fmla="*/ 276225 w 707231"/>
                <a:gd name="connsiteY4" fmla="*/ 912019 h 1033462"/>
                <a:gd name="connsiteX5" fmla="*/ 350043 w 707231"/>
                <a:gd name="connsiteY5" fmla="*/ 871537 h 1033462"/>
                <a:gd name="connsiteX6" fmla="*/ 411956 w 707231"/>
                <a:gd name="connsiteY6" fmla="*/ 823912 h 1033462"/>
                <a:gd name="connsiteX7" fmla="*/ 411956 w 707231"/>
                <a:gd name="connsiteY7" fmla="*/ 781050 h 1033462"/>
                <a:gd name="connsiteX8" fmla="*/ 471487 w 707231"/>
                <a:gd name="connsiteY8" fmla="*/ 671512 h 1033462"/>
                <a:gd name="connsiteX9" fmla="*/ 547687 w 707231"/>
                <a:gd name="connsiteY9" fmla="*/ 642937 h 1033462"/>
                <a:gd name="connsiteX10" fmla="*/ 595312 w 707231"/>
                <a:gd name="connsiteY10" fmla="*/ 592931 h 1033462"/>
                <a:gd name="connsiteX11" fmla="*/ 597693 w 707231"/>
                <a:gd name="connsiteY11" fmla="*/ 438150 h 1033462"/>
                <a:gd name="connsiteX12" fmla="*/ 604837 w 707231"/>
                <a:gd name="connsiteY12" fmla="*/ 350044 h 1033462"/>
                <a:gd name="connsiteX13" fmla="*/ 614362 w 707231"/>
                <a:gd name="connsiteY13" fmla="*/ 295275 h 1033462"/>
                <a:gd name="connsiteX14" fmla="*/ 671512 w 707231"/>
                <a:gd name="connsiteY14" fmla="*/ 219075 h 1033462"/>
                <a:gd name="connsiteX15" fmla="*/ 707231 w 707231"/>
                <a:gd name="connsiteY15" fmla="*/ 147637 h 1033462"/>
                <a:gd name="connsiteX16" fmla="*/ 697706 w 707231"/>
                <a:gd name="connsiteY16" fmla="*/ 97631 h 1033462"/>
                <a:gd name="connsiteX17" fmla="*/ 702468 w 707231"/>
                <a:gd name="connsiteY17" fmla="*/ 35719 h 1033462"/>
                <a:gd name="connsiteX18" fmla="*/ 628650 w 707231"/>
                <a:gd name="connsiteY18" fmla="*/ 0 h 1033462"/>
                <a:gd name="connsiteX19" fmla="*/ 600075 w 707231"/>
                <a:gd name="connsiteY19" fmla="*/ 28575 h 1033462"/>
                <a:gd name="connsiteX20" fmla="*/ 597693 w 707231"/>
                <a:gd name="connsiteY20" fmla="*/ 69056 h 1033462"/>
                <a:gd name="connsiteX21" fmla="*/ 583406 w 707231"/>
                <a:gd name="connsiteY21" fmla="*/ 88106 h 1033462"/>
                <a:gd name="connsiteX22" fmla="*/ 523875 w 707231"/>
                <a:gd name="connsiteY22" fmla="*/ 95250 h 1033462"/>
                <a:gd name="connsiteX23" fmla="*/ 509587 w 707231"/>
                <a:gd name="connsiteY23" fmla="*/ 135731 h 1033462"/>
                <a:gd name="connsiteX24" fmla="*/ 478631 w 707231"/>
                <a:gd name="connsiteY24" fmla="*/ 128587 h 1033462"/>
                <a:gd name="connsiteX25" fmla="*/ 466725 w 707231"/>
                <a:gd name="connsiteY25" fmla="*/ 154781 h 1033462"/>
                <a:gd name="connsiteX26" fmla="*/ 431006 w 707231"/>
                <a:gd name="connsiteY26" fmla="*/ 147637 h 1033462"/>
                <a:gd name="connsiteX27" fmla="*/ 376237 w 707231"/>
                <a:gd name="connsiteY27" fmla="*/ 169069 h 1033462"/>
                <a:gd name="connsiteX28" fmla="*/ 319087 w 707231"/>
                <a:gd name="connsiteY28" fmla="*/ 166687 h 1033462"/>
                <a:gd name="connsiteX29" fmla="*/ 307181 w 707231"/>
                <a:gd name="connsiteY29" fmla="*/ 135731 h 1033462"/>
                <a:gd name="connsiteX30" fmla="*/ 273843 w 707231"/>
                <a:gd name="connsiteY30" fmla="*/ 147637 h 1033462"/>
                <a:gd name="connsiteX31" fmla="*/ 178593 w 707231"/>
                <a:gd name="connsiteY31" fmla="*/ 173831 h 1033462"/>
                <a:gd name="connsiteX32" fmla="*/ 188118 w 707231"/>
                <a:gd name="connsiteY32" fmla="*/ 202406 h 1033462"/>
                <a:gd name="connsiteX33" fmla="*/ 195262 w 707231"/>
                <a:gd name="connsiteY33" fmla="*/ 233362 h 1033462"/>
                <a:gd name="connsiteX34" fmla="*/ 142875 w 707231"/>
                <a:gd name="connsiteY34" fmla="*/ 338137 h 1033462"/>
                <a:gd name="connsiteX35" fmla="*/ 57150 w 707231"/>
                <a:gd name="connsiteY35" fmla="*/ 323850 h 1033462"/>
                <a:gd name="connsiteX36" fmla="*/ 11906 w 707231"/>
                <a:gd name="connsiteY36" fmla="*/ 347662 h 1033462"/>
                <a:gd name="connsiteX37" fmla="*/ 0 w 707231"/>
                <a:gd name="connsiteY37" fmla="*/ 400050 h 1033462"/>
                <a:gd name="connsiteX38" fmla="*/ 14287 w 707231"/>
                <a:gd name="connsiteY38" fmla="*/ 476250 h 1033462"/>
                <a:gd name="connsiteX39" fmla="*/ 11906 w 707231"/>
                <a:gd name="connsiteY39" fmla="*/ 519112 h 1033462"/>
                <a:gd name="connsiteX40" fmla="*/ 0 w 707231"/>
                <a:gd name="connsiteY40" fmla="*/ 550069 h 1033462"/>
                <a:gd name="connsiteX41" fmla="*/ 11906 w 707231"/>
                <a:gd name="connsiteY41" fmla="*/ 561975 h 1033462"/>
                <a:gd name="connsiteX42" fmla="*/ 30956 w 707231"/>
                <a:gd name="connsiteY42" fmla="*/ 592931 h 1033462"/>
                <a:gd name="connsiteX43" fmla="*/ 97631 w 707231"/>
                <a:gd name="connsiteY43" fmla="*/ 609600 h 1033462"/>
                <a:gd name="connsiteX44" fmla="*/ 104775 w 707231"/>
                <a:gd name="connsiteY44" fmla="*/ 676275 h 1033462"/>
                <a:gd name="connsiteX45" fmla="*/ 90487 w 707231"/>
                <a:gd name="connsiteY45" fmla="*/ 728662 h 1033462"/>
                <a:gd name="connsiteX46" fmla="*/ 80962 w 707231"/>
                <a:gd name="connsiteY46" fmla="*/ 747712 h 1033462"/>
                <a:gd name="connsiteX47" fmla="*/ 80962 w 707231"/>
                <a:gd name="connsiteY47" fmla="*/ 781050 h 1033462"/>
                <a:gd name="connsiteX48" fmla="*/ 109537 w 707231"/>
                <a:gd name="connsiteY48" fmla="*/ 819150 h 1033462"/>
                <a:gd name="connsiteX49" fmla="*/ 102393 w 707231"/>
                <a:gd name="connsiteY49" fmla="*/ 869156 h 1033462"/>
                <a:gd name="connsiteX50" fmla="*/ 83343 w 707231"/>
                <a:gd name="connsiteY50" fmla="*/ 890587 h 1033462"/>
                <a:gd name="connsiteX51" fmla="*/ 85725 w 707231"/>
                <a:gd name="connsiteY51" fmla="*/ 954881 h 1033462"/>
                <a:gd name="connsiteX52" fmla="*/ 92868 w 707231"/>
                <a:gd name="connsiteY52" fmla="*/ 966787 h 1033462"/>
                <a:gd name="connsiteX53" fmla="*/ 85725 w 707231"/>
                <a:gd name="connsiteY53" fmla="*/ 1033462 h 1033462"/>
                <a:gd name="connsiteX0" fmla="*/ 71437 w 707231"/>
                <a:gd name="connsiteY0" fmla="*/ 1031081 h 1031081"/>
                <a:gd name="connsiteX1" fmla="*/ 154781 w 707231"/>
                <a:gd name="connsiteY1" fmla="*/ 1026319 h 1031081"/>
                <a:gd name="connsiteX2" fmla="*/ 200025 w 707231"/>
                <a:gd name="connsiteY2" fmla="*/ 1012031 h 1031081"/>
                <a:gd name="connsiteX3" fmla="*/ 247650 w 707231"/>
                <a:gd name="connsiteY3" fmla="*/ 969169 h 1031081"/>
                <a:gd name="connsiteX4" fmla="*/ 276225 w 707231"/>
                <a:gd name="connsiteY4" fmla="*/ 912019 h 1031081"/>
                <a:gd name="connsiteX5" fmla="*/ 350043 w 707231"/>
                <a:gd name="connsiteY5" fmla="*/ 871537 h 1031081"/>
                <a:gd name="connsiteX6" fmla="*/ 411956 w 707231"/>
                <a:gd name="connsiteY6" fmla="*/ 823912 h 1031081"/>
                <a:gd name="connsiteX7" fmla="*/ 411956 w 707231"/>
                <a:gd name="connsiteY7" fmla="*/ 781050 h 1031081"/>
                <a:gd name="connsiteX8" fmla="*/ 471487 w 707231"/>
                <a:gd name="connsiteY8" fmla="*/ 671512 h 1031081"/>
                <a:gd name="connsiteX9" fmla="*/ 547687 w 707231"/>
                <a:gd name="connsiteY9" fmla="*/ 642937 h 1031081"/>
                <a:gd name="connsiteX10" fmla="*/ 595312 w 707231"/>
                <a:gd name="connsiteY10" fmla="*/ 592931 h 1031081"/>
                <a:gd name="connsiteX11" fmla="*/ 597693 w 707231"/>
                <a:gd name="connsiteY11" fmla="*/ 438150 h 1031081"/>
                <a:gd name="connsiteX12" fmla="*/ 604837 w 707231"/>
                <a:gd name="connsiteY12" fmla="*/ 350044 h 1031081"/>
                <a:gd name="connsiteX13" fmla="*/ 614362 w 707231"/>
                <a:gd name="connsiteY13" fmla="*/ 295275 h 1031081"/>
                <a:gd name="connsiteX14" fmla="*/ 671512 w 707231"/>
                <a:gd name="connsiteY14" fmla="*/ 219075 h 1031081"/>
                <a:gd name="connsiteX15" fmla="*/ 707231 w 707231"/>
                <a:gd name="connsiteY15" fmla="*/ 147637 h 1031081"/>
                <a:gd name="connsiteX16" fmla="*/ 697706 w 707231"/>
                <a:gd name="connsiteY16" fmla="*/ 97631 h 1031081"/>
                <a:gd name="connsiteX17" fmla="*/ 702468 w 707231"/>
                <a:gd name="connsiteY17" fmla="*/ 35719 h 1031081"/>
                <a:gd name="connsiteX18" fmla="*/ 628650 w 707231"/>
                <a:gd name="connsiteY18" fmla="*/ 0 h 1031081"/>
                <a:gd name="connsiteX19" fmla="*/ 600075 w 707231"/>
                <a:gd name="connsiteY19" fmla="*/ 28575 h 1031081"/>
                <a:gd name="connsiteX20" fmla="*/ 597693 w 707231"/>
                <a:gd name="connsiteY20" fmla="*/ 69056 h 1031081"/>
                <a:gd name="connsiteX21" fmla="*/ 583406 w 707231"/>
                <a:gd name="connsiteY21" fmla="*/ 88106 h 1031081"/>
                <a:gd name="connsiteX22" fmla="*/ 523875 w 707231"/>
                <a:gd name="connsiteY22" fmla="*/ 95250 h 1031081"/>
                <a:gd name="connsiteX23" fmla="*/ 509587 w 707231"/>
                <a:gd name="connsiteY23" fmla="*/ 135731 h 1031081"/>
                <a:gd name="connsiteX24" fmla="*/ 478631 w 707231"/>
                <a:gd name="connsiteY24" fmla="*/ 128587 h 1031081"/>
                <a:gd name="connsiteX25" fmla="*/ 466725 w 707231"/>
                <a:gd name="connsiteY25" fmla="*/ 154781 h 1031081"/>
                <a:gd name="connsiteX26" fmla="*/ 431006 w 707231"/>
                <a:gd name="connsiteY26" fmla="*/ 147637 h 1031081"/>
                <a:gd name="connsiteX27" fmla="*/ 376237 w 707231"/>
                <a:gd name="connsiteY27" fmla="*/ 169069 h 1031081"/>
                <a:gd name="connsiteX28" fmla="*/ 319087 w 707231"/>
                <a:gd name="connsiteY28" fmla="*/ 166687 h 1031081"/>
                <a:gd name="connsiteX29" fmla="*/ 307181 w 707231"/>
                <a:gd name="connsiteY29" fmla="*/ 135731 h 1031081"/>
                <a:gd name="connsiteX30" fmla="*/ 273843 w 707231"/>
                <a:gd name="connsiteY30" fmla="*/ 147637 h 1031081"/>
                <a:gd name="connsiteX31" fmla="*/ 178593 w 707231"/>
                <a:gd name="connsiteY31" fmla="*/ 173831 h 1031081"/>
                <a:gd name="connsiteX32" fmla="*/ 188118 w 707231"/>
                <a:gd name="connsiteY32" fmla="*/ 202406 h 1031081"/>
                <a:gd name="connsiteX33" fmla="*/ 195262 w 707231"/>
                <a:gd name="connsiteY33" fmla="*/ 233362 h 1031081"/>
                <a:gd name="connsiteX34" fmla="*/ 142875 w 707231"/>
                <a:gd name="connsiteY34" fmla="*/ 338137 h 1031081"/>
                <a:gd name="connsiteX35" fmla="*/ 57150 w 707231"/>
                <a:gd name="connsiteY35" fmla="*/ 323850 h 1031081"/>
                <a:gd name="connsiteX36" fmla="*/ 11906 w 707231"/>
                <a:gd name="connsiteY36" fmla="*/ 347662 h 1031081"/>
                <a:gd name="connsiteX37" fmla="*/ 0 w 707231"/>
                <a:gd name="connsiteY37" fmla="*/ 400050 h 1031081"/>
                <a:gd name="connsiteX38" fmla="*/ 14287 w 707231"/>
                <a:gd name="connsiteY38" fmla="*/ 476250 h 1031081"/>
                <a:gd name="connsiteX39" fmla="*/ 11906 w 707231"/>
                <a:gd name="connsiteY39" fmla="*/ 519112 h 1031081"/>
                <a:gd name="connsiteX40" fmla="*/ 0 w 707231"/>
                <a:gd name="connsiteY40" fmla="*/ 550069 h 1031081"/>
                <a:gd name="connsiteX41" fmla="*/ 11906 w 707231"/>
                <a:gd name="connsiteY41" fmla="*/ 561975 h 1031081"/>
                <a:gd name="connsiteX42" fmla="*/ 30956 w 707231"/>
                <a:gd name="connsiteY42" fmla="*/ 592931 h 1031081"/>
                <a:gd name="connsiteX43" fmla="*/ 97631 w 707231"/>
                <a:gd name="connsiteY43" fmla="*/ 609600 h 1031081"/>
                <a:gd name="connsiteX44" fmla="*/ 104775 w 707231"/>
                <a:gd name="connsiteY44" fmla="*/ 676275 h 1031081"/>
                <a:gd name="connsiteX45" fmla="*/ 90487 w 707231"/>
                <a:gd name="connsiteY45" fmla="*/ 728662 h 1031081"/>
                <a:gd name="connsiteX46" fmla="*/ 80962 w 707231"/>
                <a:gd name="connsiteY46" fmla="*/ 747712 h 1031081"/>
                <a:gd name="connsiteX47" fmla="*/ 80962 w 707231"/>
                <a:gd name="connsiteY47" fmla="*/ 781050 h 1031081"/>
                <a:gd name="connsiteX48" fmla="*/ 109537 w 707231"/>
                <a:gd name="connsiteY48" fmla="*/ 819150 h 1031081"/>
                <a:gd name="connsiteX49" fmla="*/ 102393 w 707231"/>
                <a:gd name="connsiteY49" fmla="*/ 869156 h 1031081"/>
                <a:gd name="connsiteX50" fmla="*/ 83343 w 707231"/>
                <a:gd name="connsiteY50" fmla="*/ 890587 h 1031081"/>
                <a:gd name="connsiteX51" fmla="*/ 85725 w 707231"/>
                <a:gd name="connsiteY51" fmla="*/ 954881 h 1031081"/>
                <a:gd name="connsiteX52" fmla="*/ 92868 w 707231"/>
                <a:gd name="connsiteY52" fmla="*/ 966787 h 1031081"/>
                <a:gd name="connsiteX53" fmla="*/ 71437 w 707231"/>
                <a:gd name="connsiteY53" fmla="*/ 1031081 h 1031081"/>
                <a:gd name="connsiteX0" fmla="*/ 71437 w 707231"/>
                <a:gd name="connsiteY0" fmla="*/ 1031081 h 1031082"/>
                <a:gd name="connsiteX1" fmla="*/ 119062 w 707231"/>
                <a:gd name="connsiteY1" fmla="*/ 1031082 h 1031082"/>
                <a:gd name="connsiteX2" fmla="*/ 154781 w 707231"/>
                <a:gd name="connsiteY2" fmla="*/ 1026319 h 1031082"/>
                <a:gd name="connsiteX3" fmla="*/ 200025 w 707231"/>
                <a:gd name="connsiteY3" fmla="*/ 1012031 h 1031082"/>
                <a:gd name="connsiteX4" fmla="*/ 247650 w 707231"/>
                <a:gd name="connsiteY4" fmla="*/ 969169 h 1031082"/>
                <a:gd name="connsiteX5" fmla="*/ 276225 w 707231"/>
                <a:gd name="connsiteY5" fmla="*/ 912019 h 1031082"/>
                <a:gd name="connsiteX6" fmla="*/ 350043 w 707231"/>
                <a:gd name="connsiteY6" fmla="*/ 871537 h 1031082"/>
                <a:gd name="connsiteX7" fmla="*/ 411956 w 707231"/>
                <a:gd name="connsiteY7" fmla="*/ 823912 h 1031082"/>
                <a:gd name="connsiteX8" fmla="*/ 411956 w 707231"/>
                <a:gd name="connsiteY8" fmla="*/ 781050 h 1031082"/>
                <a:gd name="connsiteX9" fmla="*/ 471487 w 707231"/>
                <a:gd name="connsiteY9" fmla="*/ 671512 h 1031082"/>
                <a:gd name="connsiteX10" fmla="*/ 547687 w 707231"/>
                <a:gd name="connsiteY10" fmla="*/ 642937 h 1031082"/>
                <a:gd name="connsiteX11" fmla="*/ 595312 w 707231"/>
                <a:gd name="connsiteY11" fmla="*/ 592931 h 1031082"/>
                <a:gd name="connsiteX12" fmla="*/ 597693 w 707231"/>
                <a:gd name="connsiteY12" fmla="*/ 438150 h 1031082"/>
                <a:gd name="connsiteX13" fmla="*/ 604837 w 707231"/>
                <a:gd name="connsiteY13" fmla="*/ 350044 h 1031082"/>
                <a:gd name="connsiteX14" fmla="*/ 614362 w 707231"/>
                <a:gd name="connsiteY14" fmla="*/ 295275 h 1031082"/>
                <a:gd name="connsiteX15" fmla="*/ 671512 w 707231"/>
                <a:gd name="connsiteY15" fmla="*/ 219075 h 1031082"/>
                <a:gd name="connsiteX16" fmla="*/ 707231 w 707231"/>
                <a:gd name="connsiteY16" fmla="*/ 147637 h 1031082"/>
                <a:gd name="connsiteX17" fmla="*/ 697706 w 707231"/>
                <a:gd name="connsiteY17" fmla="*/ 97631 h 1031082"/>
                <a:gd name="connsiteX18" fmla="*/ 702468 w 707231"/>
                <a:gd name="connsiteY18" fmla="*/ 35719 h 1031082"/>
                <a:gd name="connsiteX19" fmla="*/ 628650 w 707231"/>
                <a:gd name="connsiteY19" fmla="*/ 0 h 1031082"/>
                <a:gd name="connsiteX20" fmla="*/ 600075 w 707231"/>
                <a:gd name="connsiteY20" fmla="*/ 28575 h 1031082"/>
                <a:gd name="connsiteX21" fmla="*/ 597693 w 707231"/>
                <a:gd name="connsiteY21" fmla="*/ 69056 h 1031082"/>
                <a:gd name="connsiteX22" fmla="*/ 583406 w 707231"/>
                <a:gd name="connsiteY22" fmla="*/ 88106 h 1031082"/>
                <a:gd name="connsiteX23" fmla="*/ 523875 w 707231"/>
                <a:gd name="connsiteY23" fmla="*/ 95250 h 1031082"/>
                <a:gd name="connsiteX24" fmla="*/ 509587 w 707231"/>
                <a:gd name="connsiteY24" fmla="*/ 135731 h 1031082"/>
                <a:gd name="connsiteX25" fmla="*/ 478631 w 707231"/>
                <a:gd name="connsiteY25" fmla="*/ 128587 h 1031082"/>
                <a:gd name="connsiteX26" fmla="*/ 466725 w 707231"/>
                <a:gd name="connsiteY26" fmla="*/ 154781 h 1031082"/>
                <a:gd name="connsiteX27" fmla="*/ 431006 w 707231"/>
                <a:gd name="connsiteY27" fmla="*/ 147637 h 1031082"/>
                <a:gd name="connsiteX28" fmla="*/ 376237 w 707231"/>
                <a:gd name="connsiteY28" fmla="*/ 169069 h 1031082"/>
                <a:gd name="connsiteX29" fmla="*/ 319087 w 707231"/>
                <a:gd name="connsiteY29" fmla="*/ 166687 h 1031082"/>
                <a:gd name="connsiteX30" fmla="*/ 307181 w 707231"/>
                <a:gd name="connsiteY30" fmla="*/ 135731 h 1031082"/>
                <a:gd name="connsiteX31" fmla="*/ 273843 w 707231"/>
                <a:gd name="connsiteY31" fmla="*/ 147637 h 1031082"/>
                <a:gd name="connsiteX32" fmla="*/ 178593 w 707231"/>
                <a:gd name="connsiteY32" fmla="*/ 173831 h 1031082"/>
                <a:gd name="connsiteX33" fmla="*/ 188118 w 707231"/>
                <a:gd name="connsiteY33" fmla="*/ 202406 h 1031082"/>
                <a:gd name="connsiteX34" fmla="*/ 195262 w 707231"/>
                <a:gd name="connsiteY34" fmla="*/ 233362 h 1031082"/>
                <a:gd name="connsiteX35" fmla="*/ 142875 w 707231"/>
                <a:gd name="connsiteY35" fmla="*/ 338137 h 1031082"/>
                <a:gd name="connsiteX36" fmla="*/ 57150 w 707231"/>
                <a:gd name="connsiteY36" fmla="*/ 323850 h 1031082"/>
                <a:gd name="connsiteX37" fmla="*/ 11906 w 707231"/>
                <a:gd name="connsiteY37" fmla="*/ 347662 h 1031082"/>
                <a:gd name="connsiteX38" fmla="*/ 0 w 707231"/>
                <a:gd name="connsiteY38" fmla="*/ 400050 h 1031082"/>
                <a:gd name="connsiteX39" fmla="*/ 14287 w 707231"/>
                <a:gd name="connsiteY39" fmla="*/ 476250 h 1031082"/>
                <a:gd name="connsiteX40" fmla="*/ 11906 w 707231"/>
                <a:gd name="connsiteY40" fmla="*/ 519112 h 1031082"/>
                <a:gd name="connsiteX41" fmla="*/ 0 w 707231"/>
                <a:gd name="connsiteY41" fmla="*/ 550069 h 1031082"/>
                <a:gd name="connsiteX42" fmla="*/ 11906 w 707231"/>
                <a:gd name="connsiteY42" fmla="*/ 561975 h 1031082"/>
                <a:gd name="connsiteX43" fmla="*/ 30956 w 707231"/>
                <a:gd name="connsiteY43" fmla="*/ 592931 h 1031082"/>
                <a:gd name="connsiteX44" fmla="*/ 97631 w 707231"/>
                <a:gd name="connsiteY44" fmla="*/ 609600 h 1031082"/>
                <a:gd name="connsiteX45" fmla="*/ 104775 w 707231"/>
                <a:gd name="connsiteY45" fmla="*/ 676275 h 1031082"/>
                <a:gd name="connsiteX46" fmla="*/ 90487 w 707231"/>
                <a:gd name="connsiteY46" fmla="*/ 728662 h 1031082"/>
                <a:gd name="connsiteX47" fmla="*/ 80962 w 707231"/>
                <a:gd name="connsiteY47" fmla="*/ 747712 h 1031082"/>
                <a:gd name="connsiteX48" fmla="*/ 80962 w 707231"/>
                <a:gd name="connsiteY48" fmla="*/ 781050 h 1031082"/>
                <a:gd name="connsiteX49" fmla="*/ 109537 w 707231"/>
                <a:gd name="connsiteY49" fmla="*/ 819150 h 1031082"/>
                <a:gd name="connsiteX50" fmla="*/ 102393 w 707231"/>
                <a:gd name="connsiteY50" fmla="*/ 869156 h 1031082"/>
                <a:gd name="connsiteX51" fmla="*/ 83343 w 707231"/>
                <a:gd name="connsiteY51" fmla="*/ 890587 h 1031082"/>
                <a:gd name="connsiteX52" fmla="*/ 85725 w 707231"/>
                <a:gd name="connsiteY52" fmla="*/ 954881 h 1031082"/>
                <a:gd name="connsiteX53" fmla="*/ 92868 w 707231"/>
                <a:gd name="connsiteY53" fmla="*/ 966787 h 1031082"/>
                <a:gd name="connsiteX54" fmla="*/ 71437 w 707231"/>
                <a:gd name="connsiteY54" fmla="*/ 1031081 h 1031082"/>
                <a:gd name="connsiteX0" fmla="*/ 71437 w 707231"/>
                <a:gd name="connsiteY0" fmla="*/ 1031081 h 1059657"/>
                <a:gd name="connsiteX1" fmla="*/ 114299 w 707231"/>
                <a:gd name="connsiteY1" fmla="*/ 1059657 h 1059657"/>
                <a:gd name="connsiteX2" fmla="*/ 154781 w 707231"/>
                <a:gd name="connsiteY2" fmla="*/ 1026319 h 1059657"/>
                <a:gd name="connsiteX3" fmla="*/ 200025 w 707231"/>
                <a:gd name="connsiteY3" fmla="*/ 1012031 h 1059657"/>
                <a:gd name="connsiteX4" fmla="*/ 247650 w 707231"/>
                <a:gd name="connsiteY4" fmla="*/ 969169 h 1059657"/>
                <a:gd name="connsiteX5" fmla="*/ 276225 w 707231"/>
                <a:gd name="connsiteY5" fmla="*/ 912019 h 1059657"/>
                <a:gd name="connsiteX6" fmla="*/ 350043 w 707231"/>
                <a:gd name="connsiteY6" fmla="*/ 871537 h 1059657"/>
                <a:gd name="connsiteX7" fmla="*/ 411956 w 707231"/>
                <a:gd name="connsiteY7" fmla="*/ 823912 h 1059657"/>
                <a:gd name="connsiteX8" fmla="*/ 411956 w 707231"/>
                <a:gd name="connsiteY8" fmla="*/ 781050 h 1059657"/>
                <a:gd name="connsiteX9" fmla="*/ 471487 w 707231"/>
                <a:gd name="connsiteY9" fmla="*/ 671512 h 1059657"/>
                <a:gd name="connsiteX10" fmla="*/ 547687 w 707231"/>
                <a:gd name="connsiteY10" fmla="*/ 642937 h 1059657"/>
                <a:gd name="connsiteX11" fmla="*/ 595312 w 707231"/>
                <a:gd name="connsiteY11" fmla="*/ 592931 h 1059657"/>
                <a:gd name="connsiteX12" fmla="*/ 597693 w 707231"/>
                <a:gd name="connsiteY12" fmla="*/ 438150 h 1059657"/>
                <a:gd name="connsiteX13" fmla="*/ 604837 w 707231"/>
                <a:gd name="connsiteY13" fmla="*/ 350044 h 1059657"/>
                <a:gd name="connsiteX14" fmla="*/ 614362 w 707231"/>
                <a:gd name="connsiteY14" fmla="*/ 295275 h 1059657"/>
                <a:gd name="connsiteX15" fmla="*/ 671512 w 707231"/>
                <a:gd name="connsiteY15" fmla="*/ 219075 h 1059657"/>
                <a:gd name="connsiteX16" fmla="*/ 707231 w 707231"/>
                <a:gd name="connsiteY16" fmla="*/ 147637 h 1059657"/>
                <a:gd name="connsiteX17" fmla="*/ 697706 w 707231"/>
                <a:gd name="connsiteY17" fmla="*/ 97631 h 1059657"/>
                <a:gd name="connsiteX18" fmla="*/ 702468 w 707231"/>
                <a:gd name="connsiteY18" fmla="*/ 35719 h 1059657"/>
                <a:gd name="connsiteX19" fmla="*/ 628650 w 707231"/>
                <a:gd name="connsiteY19" fmla="*/ 0 h 1059657"/>
                <a:gd name="connsiteX20" fmla="*/ 600075 w 707231"/>
                <a:gd name="connsiteY20" fmla="*/ 28575 h 1059657"/>
                <a:gd name="connsiteX21" fmla="*/ 597693 w 707231"/>
                <a:gd name="connsiteY21" fmla="*/ 69056 h 1059657"/>
                <a:gd name="connsiteX22" fmla="*/ 583406 w 707231"/>
                <a:gd name="connsiteY22" fmla="*/ 88106 h 1059657"/>
                <a:gd name="connsiteX23" fmla="*/ 523875 w 707231"/>
                <a:gd name="connsiteY23" fmla="*/ 95250 h 1059657"/>
                <a:gd name="connsiteX24" fmla="*/ 509587 w 707231"/>
                <a:gd name="connsiteY24" fmla="*/ 135731 h 1059657"/>
                <a:gd name="connsiteX25" fmla="*/ 478631 w 707231"/>
                <a:gd name="connsiteY25" fmla="*/ 128587 h 1059657"/>
                <a:gd name="connsiteX26" fmla="*/ 466725 w 707231"/>
                <a:gd name="connsiteY26" fmla="*/ 154781 h 1059657"/>
                <a:gd name="connsiteX27" fmla="*/ 431006 w 707231"/>
                <a:gd name="connsiteY27" fmla="*/ 147637 h 1059657"/>
                <a:gd name="connsiteX28" fmla="*/ 376237 w 707231"/>
                <a:gd name="connsiteY28" fmla="*/ 169069 h 1059657"/>
                <a:gd name="connsiteX29" fmla="*/ 319087 w 707231"/>
                <a:gd name="connsiteY29" fmla="*/ 166687 h 1059657"/>
                <a:gd name="connsiteX30" fmla="*/ 307181 w 707231"/>
                <a:gd name="connsiteY30" fmla="*/ 135731 h 1059657"/>
                <a:gd name="connsiteX31" fmla="*/ 273843 w 707231"/>
                <a:gd name="connsiteY31" fmla="*/ 147637 h 1059657"/>
                <a:gd name="connsiteX32" fmla="*/ 178593 w 707231"/>
                <a:gd name="connsiteY32" fmla="*/ 173831 h 1059657"/>
                <a:gd name="connsiteX33" fmla="*/ 188118 w 707231"/>
                <a:gd name="connsiteY33" fmla="*/ 202406 h 1059657"/>
                <a:gd name="connsiteX34" fmla="*/ 195262 w 707231"/>
                <a:gd name="connsiteY34" fmla="*/ 233362 h 1059657"/>
                <a:gd name="connsiteX35" fmla="*/ 142875 w 707231"/>
                <a:gd name="connsiteY35" fmla="*/ 338137 h 1059657"/>
                <a:gd name="connsiteX36" fmla="*/ 57150 w 707231"/>
                <a:gd name="connsiteY36" fmla="*/ 323850 h 1059657"/>
                <a:gd name="connsiteX37" fmla="*/ 11906 w 707231"/>
                <a:gd name="connsiteY37" fmla="*/ 347662 h 1059657"/>
                <a:gd name="connsiteX38" fmla="*/ 0 w 707231"/>
                <a:gd name="connsiteY38" fmla="*/ 400050 h 1059657"/>
                <a:gd name="connsiteX39" fmla="*/ 14287 w 707231"/>
                <a:gd name="connsiteY39" fmla="*/ 476250 h 1059657"/>
                <a:gd name="connsiteX40" fmla="*/ 11906 w 707231"/>
                <a:gd name="connsiteY40" fmla="*/ 519112 h 1059657"/>
                <a:gd name="connsiteX41" fmla="*/ 0 w 707231"/>
                <a:gd name="connsiteY41" fmla="*/ 550069 h 1059657"/>
                <a:gd name="connsiteX42" fmla="*/ 11906 w 707231"/>
                <a:gd name="connsiteY42" fmla="*/ 561975 h 1059657"/>
                <a:gd name="connsiteX43" fmla="*/ 30956 w 707231"/>
                <a:gd name="connsiteY43" fmla="*/ 592931 h 1059657"/>
                <a:gd name="connsiteX44" fmla="*/ 97631 w 707231"/>
                <a:gd name="connsiteY44" fmla="*/ 609600 h 1059657"/>
                <a:gd name="connsiteX45" fmla="*/ 104775 w 707231"/>
                <a:gd name="connsiteY45" fmla="*/ 676275 h 1059657"/>
                <a:gd name="connsiteX46" fmla="*/ 90487 w 707231"/>
                <a:gd name="connsiteY46" fmla="*/ 728662 h 1059657"/>
                <a:gd name="connsiteX47" fmla="*/ 80962 w 707231"/>
                <a:gd name="connsiteY47" fmla="*/ 747712 h 1059657"/>
                <a:gd name="connsiteX48" fmla="*/ 80962 w 707231"/>
                <a:gd name="connsiteY48" fmla="*/ 781050 h 1059657"/>
                <a:gd name="connsiteX49" fmla="*/ 109537 w 707231"/>
                <a:gd name="connsiteY49" fmla="*/ 819150 h 1059657"/>
                <a:gd name="connsiteX50" fmla="*/ 102393 w 707231"/>
                <a:gd name="connsiteY50" fmla="*/ 869156 h 1059657"/>
                <a:gd name="connsiteX51" fmla="*/ 83343 w 707231"/>
                <a:gd name="connsiteY51" fmla="*/ 890587 h 1059657"/>
                <a:gd name="connsiteX52" fmla="*/ 85725 w 707231"/>
                <a:gd name="connsiteY52" fmla="*/ 954881 h 1059657"/>
                <a:gd name="connsiteX53" fmla="*/ 92868 w 707231"/>
                <a:gd name="connsiteY53" fmla="*/ 966787 h 1059657"/>
                <a:gd name="connsiteX54" fmla="*/ 71437 w 707231"/>
                <a:gd name="connsiteY54" fmla="*/ 1031081 h 1059657"/>
                <a:gd name="connsiteX0" fmla="*/ 71437 w 707231"/>
                <a:gd name="connsiteY0" fmla="*/ 1031081 h 1059657"/>
                <a:gd name="connsiteX1" fmla="*/ 114299 w 707231"/>
                <a:gd name="connsiteY1" fmla="*/ 1059657 h 1059657"/>
                <a:gd name="connsiteX2" fmla="*/ 164306 w 707231"/>
                <a:gd name="connsiteY2" fmla="*/ 1033462 h 1059657"/>
                <a:gd name="connsiteX3" fmla="*/ 200025 w 707231"/>
                <a:gd name="connsiteY3" fmla="*/ 1012031 h 1059657"/>
                <a:gd name="connsiteX4" fmla="*/ 247650 w 707231"/>
                <a:gd name="connsiteY4" fmla="*/ 969169 h 1059657"/>
                <a:gd name="connsiteX5" fmla="*/ 276225 w 707231"/>
                <a:gd name="connsiteY5" fmla="*/ 912019 h 1059657"/>
                <a:gd name="connsiteX6" fmla="*/ 350043 w 707231"/>
                <a:gd name="connsiteY6" fmla="*/ 871537 h 1059657"/>
                <a:gd name="connsiteX7" fmla="*/ 411956 w 707231"/>
                <a:gd name="connsiteY7" fmla="*/ 823912 h 1059657"/>
                <a:gd name="connsiteX8" fmla="*/ 411956 w 707231"/>
                <a:gd name="connsiteY8" fmla="*/ 781050 h 1059657"/>
                <a:gd name="connsiteX9" fmla="*/ 471487 w 707231"/>
                <a:gd name="connsiteY9" fmla="*/ 671512 h 1059657"/>
                <a:gd name="connsiteX10" fmla="*/ 547687 w 707231"/>
                <a:gd name="connsiteY10" fmla="*/ 642937 h 1059657"/>
                <a:gd name="connsiteX11" fmla="*/ 595312 w 707231"/>
                <a:gd name="connsiteY11" fmla="*/ 592931 h 1059657"/>
                <a:gd name="connsiteX12" fmla="*/ 597693 w 707231"/>
                <a:gd name="connsiteY12" fmla="*/ 438150 h 1059657"/>
                <a:gd name="connsiteX13" fmla="*/ 604837 w 707231"/>
                <a:gd name="connsiteY13" fmla="*/ 350044 h 1059657"/>
                <a:gd name="connsiteX14" fmla="*/ 614362 w 707231"/>
                <a:gd name="connsiteY14" fmla="*/ 295275 h 1059657"/>
                <a:gd name="connsiteX15" fmla="*/ 671512 w 707231"/>
                <a:gd name="connsiteY15" fmla="*/ 219075 h 1059657"/>
                <a:gd name="connsiteX16" fmla="*/ 707231 w 707231"/>
                <a:gd name="connsiteY16" fmla="*/ 147637 h 1059657"/>
                <a:gd name="connsiteX17" fmla="*/ 697706 w 707231"/>
                <a:gd name="connsiteY17" fmla="*/ 97631 h 1059657"/>
                <a:gd name="connsiteX18" fmla="*/ 702468 w 707231"/>
                <a:gd name="connsiteY18" fmla="*/ 35719 h 1059657"/>
                <a:gd name="connsiteX19" fmla="*/ 628650 w 707231"/>
                <a:gd name="connsiteY19" fmla="*/ 0 h 1059657"/>
                <a:gd name="connsiteX20" fmla="*/ 600075 w 707231"/>
                <a:gd name="connsiteY20" fmla="*/ 28575 h 1059657"/>
                <a:gd name="connsiteX21" fmla="*/ 597693 w 707231"/>
                <a:gd name="connsiteY21" fmla="*/ 69056 h 1059657"/>
                <a:gd name="connsiteX22" fmla="*/ 583406 w 707231"/>
                <a:gd name="connsiteY22" fmla="*/ 88106 h 1059657"/>
                <a:gd name="connsiteX23" fmla="*/ 523875 w 707231"/>
                <a:gd name="connsiteY23" fmla="*/ 95250 h 1059657"/>
                <a:gd name="connsiteX24" fmla="*/ 509587 w 707231"/>
                <a:gd name="connsiteY24" fmla="*/ 135731 h 1059657"/>
                <a:gd name="connsiteX25" fmla="*/ 478631 w 707231"/>
                <a:gd name="connsiteY25" fmla="*/ 128587 h 1059657"/>
                <a:gd name="connsiteX26" fmla="*/ 466725 w 707231"/>
                <a:gd name="connsiteY26" fmla="*/ 154781 h 1059657"/>
                <a:gd name="connsiteX27" fmla="*/ 431006 w 707231"/>
                <a:gd name="connsiteY27" fmla="*/ 147637 h 1059657"/>
                <a:gd name="connsiteX28" fmla="*/ 376237 w 707231"/>
                <a:gd name="connsiteY28" fmla="*/ 169069 h 1059657"/>
                <a:gd name="connsiteX29" fmla="*/ 319087 w 707231"/>
                <a:gd name="connsiteY29" fmla="*/ 166687 h 1059657"/>
                <a:gd name="connsiteX30" fmla="*/ 307181 w 707231"/>
                <a:gd name="connsiteY30" fmla="*/ 135731 h 1059657"/>
                <a:gd name="connsiteX31" fmla="*/ 273843 w 707231"/>
                <a:gd name="connsiteY31" fmla="*/ 147637 h 1059657"/>
                <a:gd name="connsiteX32" fmla="*/ 178593 w 707231"/>
                <a:gd name="connsiteY32" fmla="*/ 173831 h 1059657"/>
                <a:gd name="connsiteX33" fmla="*/ 188118 w 707231"/>
                <a:gd name="connsiteY33" fmla="*/ 202406 h 1059657"/>
                <a:gd name="connsiteX34" fmla="*/ 195262 w 707231"/>
                <a:gd name="connsiteY34" fmla="*/ 233362 h 1059657"/>
                <a:gd name="connsiteX35" fmla="*/ 142875 w 707231"/>
                <a:gd name="connsiteY35" fmla="*/ 338137 h 1059657"/>
                <a:gd name="connsiteX36" fmla="*/ 57150 w 707231"/>
                <a:gd name="connsiteY36" fmla="*/ 323850 h 1059657"/>
                <a:gd name="connsiteX37" fmla="*/ 11906 w 707231"/>
                <a:gd name="connsiteY37" fmla="*/ 347662 h 1059657"/>
                <a:gd name="connsiteX38" fmla="*/ 0 w 707231"/>
                <a:gd name="connsiteY38" fmla="*/ 400050 h 1059657"/>
                <a:gd name="connsiteX39" fmla="*/ 14287 w 707231"/>
                <a:gd name="connsiteY39" fmla="*/ 476250 h 1059657"/>
                <a:gd name="connsiteX40" fmla="*/ 11906 w 707231"/>
                <a:gd name="connsiteY40" fmla="*/ 519112 h 1059657"/>
                <a:gd name="connsiteX41" fmla="*/ 0 w 707231"/>
                <a:gd name="connsiteY41" fmla="*/ 550069 h 1059657"/>
                <a:gd name="connsiteX42" fmla="*/ 11906 w 707231"/>
                <a:gd name="connsiteY42" fmla="*/ 561975 h 1059657"/>
                <a:gd name="connsiteX43" fmla="*/ 30956 w 707231"/>
                <a:gd name="connsiteY43" fmla="*/ 592931 h 1059657"/>
                <a:gd name="connsiteX44" fmla="*/ 97631 w 707231"/>
                <a:gd name="connsiteY44" fmla="*/ 609600 h 1059657"/>
                <a:gd name="connsiteX45" fmla="*/ 104775 w 707231"/>
                <a:gd name="connsiteY45" fmla="*/ 676275 h 1059657"/>
                <a:gd name="connsiteX46" fmla="*/ 90487 w 707231"/>
                <a:gd name="connsiteY46" fmla="*/ 728662 h 1059657"/>
                <a:gd name="connsiteX47" fmla="*/ 80962 w 707231"/>
                <a:gd name="connsiteY47" fmla="*/ 747712 h 1059657"/>
                <a:gd name="connsiteX48" fmla="*/ 80962 w 707231"/>
                <a:gd name="connsiteY48" fmla="*/ 781050 h 1059657"/>
                <a:gd name="connsiteX49" fmla="*/ 109537 w 707231"/>
                <a:gd name="connsiteY49" fmla="*/ 819150 h 1059657"/>
                <a:gd name="connsiteX50" fmla="*/ 102393 w 707231"/>
                <a:gd name="connsiteY50" fmla="*/ 869156 h 1059657"/>
                <a:gd name="connsiteX51" fmla="*/ 83343 w 707231"/>
                <a:gd name="connsiteY51" fmla="*/ 890587 h 1059657"/>
                <a:gd name="connsiteX52" fmla="*/ 85725 w 707231"/>
                <a:gd name="connsiteY52" fmla="*/ 954881 h 1059657"/>
                <a:gd name="connsiteX53" fmla="*/ 92868 w 707231"/>
                <a:gd name="connsiteY53" fmla="*/ 966787 h 1059657"/>
                <a:gd name="connsiteX54" fmla="*/ 71437 w 707231"/>
                <a:gd name="connsiteY54" fmla="*/ 1031081 h 1059657"/>
                <a:gd name="connsiteX0" fmla="*/ 71437 w 707231"/>
                <a:gd name="connsiteY0" fmla="*/ 1031081 h 1054894"/>
                <a:gd name="connsiteX1" fmla="*/ 102393 w 707231"/>
                <a:gd name="connsiteY1" fmla="*/ 1054894 h 1054894"/>
                <a:gd name="connsiteX2" fmla="*/ 164306 w 707231"/>
                <a:gd name="connsiteY2" fmla="*/ 1033462 h 1054894"/>
                <a:gd name="connsiteX3" fmla="*/ 200025 w 707231"/>
                <a:gd name="connsiteY3" fmla="*/ 1012031 h 1054894"/>
                <a:gd name="connsiteX4" fmla="*/ 247650 w 707231"/>
                <a:gd name="connsiteY4" fmla="*/ 969169 h 1054894"/>
                <a:gd name="connsiteX5" fmla="*/ 276225 w 707231"/>
                <a:gd name="connsiteY5" fmla="*/ 912019 h 1054894"/>
                <a:gd name="connsiteX6" fmla="*/ 350043 w 707231"/>
                <a:gd name="connsiteY6" fmla="*/ 871537 h 1054894"/>
                <a:gd name="connsiteX7" fmla="*/ 411956 w 707231"/>
                <a:gd name="connsiteY7" fmla="*/ 823912 h 1054894"/>
                <a:gd name="connsiteX8" fmla="*/ 411956 w 707231"/>
                <a:gd name="connsiteY8" fmla="*/ 781050 h 1054894"/>
                <a:gd name="connsiteX9" fmla="*/ 471487 w 707231"/>
                <a:gd name="connsiteY9" fmla="*/ 671512 h 1054894"/>
                <a:gd name="connsiteX10" fmla="*/ 547687 w 707231"/>
                <a:gd name="connsiteY10" fmla="*/ 642937 h 1054894"/>
                <a:gd name="connsiteX11" fmla="*/ 595312 w 707231"/>
                <a:gd name="connsiteY11" fmla="*/ 592931 h 1054894"/>
                <a:gd name="connsiteX12" fmla="*/ 597693 w 707231"/>
                <a:gd name="connsiteY12" fmla="*/ 438150 h 1054894"/>
                <a:gd name="connsiteX13" fmla="*/ 604837 w 707231"/>
                <a:gd name="connsiteY13" fmla="*/ 350044 h 1054894"/>
                <a:gd name="connsiteX14" fmla="*/ 614362 w 707231"/>
                <a:gd name="connsiteY14" fmla="*/ 295275 h 1054894"/>
                <a:gd name="connsiteX15" fmla="*/ 671512 w 707231"/>
                <a:gd name="connsiteY15" fmla="*/ 219075 h 1054894"/>
                <a:gd name="connsiteX16" fmla="*/ 707231 w 707231"/>
                <a:gd name="connsiteY16" fmla="*/ 147637 h 1054894"/>
                <a:gd name="connsiteX17" fmla="*/ 697706 w 707231"/>
                <a:gd name="connsiteY17" fmla="*/ 97631 h 1054894"/>
                <a:gd name="connsiteX18" fmla="*/ 702468 w 707231"/>
                <a:gd name="connsiteY18" fmla="*/ 35719 h 1054894"/>
                <a:gd name="connsiteX19" fmla="*/ 628650 w 707231"/>
                <a:gd name="connsiteY19" fmla="*/ 0 h 1054894"/>
                <a:gd name="connsiteX20" fmla="*/ 600075 w 707231"/>
                <a:gd name="connsiteY20" fmla="*/ 28575 h 1054894"/>
                <a:gd name="connsiteX21" fmla="*/ 597693 w 707231"/>
                <a:gd name="connsiteY21" fmla="*/ 69056 h 1054894"/>
                <a:gd name="connsiteX22" fmla="*/ 583406 w 707231"/>
                <a:gd name="connsiteY22" fmla="*/ 88106 h 1054894"/>
                <a:gd name="connsiteX23" fmla="*/ 523875 w 707231"/>
                <a:gd name="connsiteY23" fmla="*/ 95250 h 1054894"/>
                <a:gd name="connsiteX24" fmla="*/ 509587 w 707231"/>
                <a:gd name="connsiteY24" fmla="*/ 135731 h 1054894"/>
                <a:gd name="connsiteX25" fmla="*/ 478631 w 707231"/>
                <a:gd name="connsiteY25" fmla="*/ 128587 h 1054894"/>
                <a:gd name="connsiteX26" fmla="*/ 466725 w 707231"/>
                <a:gd name="connsiteY26" fmla="*/ 154781 h 1054894"/>
                <a:gd name="connsiteX27" fmla="*/ 431006 w 707231"/>
                <a:gd name="connsiteY27" fmla="*/ 147637 h 1054894"/>
                <a:gd name="connsiteX28" fmla="*/ 376237 w 707231"/>
                <a:gd name="connsiteY28" fmla="*/ 169069 h 1054894"/>
                <a:gd name="connsiteX29" fmla="*/ 319087 w 707231"/>
                <a:gd name="connsiteY29" fmla="*/ 166687 h 1054894"/>
                <a:gd name="connsiteX30" fmla="*/ 307181 w 707231"/>
                <a:gd name="connsiteY30" fmla="*/ 135731 h 1054894"/>
                <a:gd name="connsiteX31" fmla="*/ 273843 w 707231"/>
                <a:gd name="connsiteY31" fmla="*/ 147637 h 1054894"/>
                <a:gd name="connsiteX32" fmla="*/ 178593 w 707231"/>
                <a:gd name="connsiteY32" fmla="*/ 173831 h 1054894"/>
                <a:gd name="connsiteX33" fmla="*/ 188118 w 707231"/>
                <a:gd name="connsiteY33" fmla="*/ 202406 h 1054894"/>
                <a:gd name="connsiteX34" fmla="*/ 195262 w 707231"/>
                <a:gd name="connsiteY34" fmla="*/ 233362 h 1054894"/>
                <a:gd name="connsiteX35" fmla="*/ 142875 w 707231"/>
                <a:gd name="connsiteY35" fmla="*/ 338137 h 1054894"/>
                <a:gd name="connsiteX36" fmla="*/ 57150 w 707231"/>
                <a:gd name="connsiteY36" fmla="*/ 323850 h 1054894"/>
                <a:gd name="connsiteX37" fmla="*/ 11906 w 707231"/>
                <a:gd name="connsiteY37" fmla="*/ 347662 h 1054894"/>
                <a:gd name="connsiteX38" fmla="*/ 0 w 707231"/>
                <a:gd name="connsiteY38" fmla="*/ 400050 h 1054894"/>
                <a:gd name="connsiteX39" fmla="*/ 14287 w 707231"/>
                <a:gd name="connsiteY39" fmla="*/ 476250 h 1054894"/>
                <a:gd name="connsiteX40" fmla="*/ 11906 w 707231"/>
                <a:gd name="connsiteY40" fmla="*/ 519112 h 1054894"/>
                <a:gd name="connsiteX41" fmla="*/ 0 w 707231"/>
                <a:gd name="connsiteY41" fmla="*/ 550069 h 1054894"/>
                <a:gd name="connsiteX42" fmla="*/ 11906 w 707231"/>
                <a:gd name="connsiteY42" fmla="*/ 561975 h 1054894"/>
                <a:gd name="connsiteX43" fmla="*/ 30956 w 707231"/>
                <a:gd name="connsiteY43" fmla="*/ 592931 h 1054894"/>
                <a:gd name="connsiteX44" fmla="*/ 97631 w 707231"/>
                <a:gd name="connsiteY44" fmla="*/ 609600 h 1054894"/>
                <a:gd name="connsiteX45" fmla="*/ 104775 w 707231"/>
                <a:gd name="connsiteY45" fmla="*/ 676275 h 1054894"/>
                <a:gd name="connsiteX46" fmla="*/ 90487 w 707231"/>
                <a:gd name="connsiteY46" fmla="*/ 728662 h 1054894"/>
                <a:gd name="connsiteX47" fmla="*/ 80962 w 707231"/>
                <a:gd name="connsiteY47" fmla="*/ 747712 h 1054894"/>
                <a:gd name="connsiteX48" fmla="*/ 80962 w 707231"/>
                <a:gd name="connsiteY48" fmla="*/ 781050 h 1054894"/>
                <a:gd name="connsiteX49" fmla="*/ 109537 w 707231"/>
                <a:gd name="connsiteY49" fmla="*/ 819150 h 1054894"/>
                <a:gd name="connsiteX50" fmla="*/ 102393 w 707231"/>
                <a:gd name="connsiteY50" fmla="*/ 869156 h 1054894"/>
                <a:gd name="connsiteX51" fmla="*/ 83343 w 707231"/>
                <a:gd name="connsiteY51" fmla="*/ 890587 h 1054894"/>
                <a:gd name="connsiteX52" fmla="*/ 85725 w 707231"/>
                <a:gd name="connsiteY52" fmla="*/ 954881 h 1054894"/>
                <a:gd name="connsiteX53" fmla="*/ 92868 w 707231"/>
                <a:gd name="connsiteY53" fmla="*/ 966787 h 1054894"/>
                <a:gd name="connsiteX54" fmla="*/ 71437 w 707231"/>
                <a:gd name="connsiteY54" fmla="*/ 1031081 h 1054894"/>
                <a:gd name="connsiteX0" fmla="*/ 71437 w 707231"/>
                <a:gd name="connsiteY0" fmla="*/ 1031081 h 1055124"/>
                <a:gd name="connsiteX1" fmla="*/ 102393 w 707231"/>
                <a:gd name="connsiteY1" fmla="*/ 1054894 h 1055124"/>
                <a:gd name="connsiteX2" fmla="*/ 164306 w 707231"/>
                <a:gd name="connsiteY2" fmla="*/ 1033462 h 1055124"/>
                <a:gd name="connsiteX3" fmla="*/ 200025 w 707231"/>
                <a:gd name="connsiteY3" fmla="*/ 1012031 h 1055124"/>
                <a:gd name="connsiteX4" fmla="*/ 247650 w 707231"/>
                <a:gd name="connsiteY4" fmla="*/ 969169 h 1055124"/>
                <a:gd name="connsiteX5" fmla="*/ 276225 w 707231"/>
                <a:gd name="connsiteY5" fmla="*/ 912019 h 1055124"/>
                <a:gd name="connsiteX6" fmla="*/ 350043 w 707231"/>
                <a:gd name="connsiteY6" fmla="*/ 871537 h 1055124"/>
                <a:gd name="connsiteX7" fmla="*/ 411956 w 707231"/>
                <a:gd name="connsiteY7" fmla="*/ 823912 h 1055124"/>
                <a:gd name="connsiteX8" fmla="*/ 411956 w 707231"/>
                <a:gd name="connsiteY8" fmla="*/ 781050 h 1055124"/>
                <a:gd name="connsiteX9" fmla="*/ 471487 w 707231"/>
                <a:gd name="connsiteY9" fmla="*/ 671512 h 1055124"/>
                <a:gd name="connsiteX10" fmla="*/ 547687 w 707231"/>
                <a:gd name="connsiteY10" fmla="*/ 642937 h 1055124"/>
                <a:gd name="connsiteX11" fmla="*/ 595312 w 707231"/>
                <a:gd name="connsiteY11" fmla="*/ 592931 h 1055124"/>
                <a:gd name="connsiteX12" fmla="*/ 597693 w 707231"/>
                <a:gd name="connsiteY12" fmla="*/ 438150 h 1055124"/>
                <a:gd name="connsiteX13" fmla="*/ 604837 w 707231"/>
                <a:gd name="connsiteY13" fmla="*/ 350044 h 1055124"/>
                <a:gd name="connsiteX14" fmla="*/ 614362 w 707231"/>
                <a:gd name="connsiteY14" fmla="*/ 295275 h 1055124"/>
                <a:gd name="connsiteX15" fmla="*/ 671512 w 707231"/>
                <a:gd name="connsiteY15" fmla="*/ 219075 h 1055124"/>
                <a:gd name="connsiteX16" fmla="*/ 707231 w 707231"/>
                <a:gd name="connsiteY16" fmla="*/ 147637 h 1055124"/>
                <a:gd name="connsiteX17" fmla="*/ 697706 w 707231"/>
                <a:gd name="connsiteY17" fmla="*/ 97631 h 1055124"/>
                <a:gd name="connsiteX18" fmla="*/ 702468 w 707231"/>
                <a:gd name="connsiteY18" fmla="*/ 35719 h 1055124"/>
                <a:gd name="connsiteX19" fmla="*/ 628650 w 707231"/>
                <a:gd name="connsiteY19" fmla="*/ 0 h 1055124"/>
                <a:gd name="connsiteX20" fmla="*/ 600075 w 707231"/>
                <a:gd name="connsiteY20" fmla="*/ 28575 h 1055124"/>
                <a:gd name="connsiteX21" fmla="*/ 597693 w 707231"/>
                <a:gd name="connsiteY21" fmla="*/ 69056 h 1055124"/>
                <a:gd name="connsiteX22" fmla="*/ 583406 w 707231"/>
                <a:gd name="connsiteY22" fmla="*/ 88106 h 1055124"/>
                <a:gd name="connsiteX23" fmla="*/ 523875 w 707231"/>
                <a:gd name="connsiteY23" fmla="*/ 95250 h 1055124"/>
                <a:gd name="connsiteX24" fmla="*/ 509587 w 707231"/>
                <a:gd name="connsiteY24" fmla="*/ 135731 h 1055124"/>
                <a:gd name="connsiteX25" fmla="*/ 478631 w 707231"/>
                <a:gd name="connsiteY25" fmla="*/ 128587 h 1055124"/>
                <a:gd name="connsiteX26" fmla="*/ 466725 w 707231"/>
                <a:gd name="connsiteY26" fmla="*/ 154781 h 1055124"/>
                <a:gd name="connsiteX27" fmla="*/ 431006 w 707231"/>
                <a:gd name="connsiteY27" fmla="*/ 147637 h 1055124"/>
                <a:gd name="connsiteX28" fmla="*/ 376237 w 707231"/>
                <a:gd name="connsiteY28" fmla="*/ 169069 h 1055124"/>
                <a:gd name="connsiteX29" fmla="*/ 319087 w 707231"/>
                <a:gd name="connsiteY29" fmla="*/ 166687 h 1055124"/>
                <a:gd name="connsiteX30" fmla="*/ 307181 w 707231"/>
                <a:gd name="connsiteY30" fmla="*/ 135731 h 1055124"/>
                <a:gd name="connsiteX31" fmla="*/ 273843 w 707231"/>
                <a:gd name="connsiteY31" fmla="*/ 147637 h 1055124"/>
                <a:gd name="connsiteX32" fmla="*/ 178593 w 707231"/>
                <a:gd name="connsiteY32" fmla="*/ 173831 h 1055124"/>
                <a:gd name="connsiteX33" fmla="*/ 188118 w 707231"/>
                <a:gd name="connsiteY33" fmla="*/ 202406 h 1055124"/>
                <a:gd name="connsiteX34" fmla="*/ 195262 w 707231"/>
                <a:gd name="connsiteY34" fmla="*/ 233362 h 1055124"/>
                <a:gd name="connsiteX35" fmla="*/ 142875 w 707231"/>
                <a:gd name="connsiteY35" fmla="*/ 338137 h 1055124"/>
                <a:gd name="connsiteX36" fmla="*/ 57150 w 707231"/>
                <a:gd name="connsiteY36" fmla="*/ 323850 h 1055124"/>
                <a:gd name="connsiteX37" fmla="*/ 11906 w 707231"/>
                <a:gd name="connsiteY37" fmla="*/ 347662 h 1055124"/>
                <a:gd name="connsiteX38" fmla="*/ 0 w 707231"/>
                <a:gd name="connsiteY38" fmla="*/ 400050 h 1055124"/>
                <a:gd name="connsiteX39" fmla="*/ 14287 w 707231"/>
                <a:gd name="connsiteY39" fmla="*/ 476250 h 1055124"/>
                <a:gd name="connsiteX40" fmla="*/ 11906 w 707231"/>
                <a:gd name="connsiteY40" fmla="*/ 519112 h 1055124"/>
                <a:gd name="connsiteX41" fmla="*/ 0 w 707231"/>
                <a:gd name="connsiteY41" fmla="*/ 550069 h 1055124"/>
                <a:gd name="connsiteX42" fmla="*/ 11906 w 707231"/>
                <a:gd name="connsiteY42" fmla="*/ 561975 h 1055124"/>
                <a:gd name="connsiteX43" fmla="*/ 30956 w 707231"/>
                <a:gd name="connsiteY43" fmla="*/ 592931 h 1055124"/>
                <a:gd name="connsiteX44" fmla="*/ 97631 w 707231"/>
                <a:gd name="connsiteY44" fmla="*/ 609600 h 1055124"/>
                <a:gd name="connsiteX45" fmla="*/ 104775 w 707231"/>
                <a:gd name="connsiteY45" fmla="*/ 676275 h 1055124"/>
                <a:gd name="connsiteX46" fmla="*/ 90487 w 707231"/>
                <a:gd name="connsiteY46" fmla="*/ 728662 h 1055124"/>
                <a:gd name="connsiteX47" fmla="*/ 80962 w 707231"/>
                <a:gd name="connsiteY47" fmla="*/ 747712 h 1055124"/>
                <a:gd name="connsiteX48" fmla="*/ 80962 w 707231"/>
                <a:gd name="connsiteY48" fmla="*/ 781050 h 1055124"/>
                <a:gd name="connsiteX49" fmla="*/ 109537 w 707231"/>
                <a:gd name="connsiteY49" fmla="*/ 819150 h 1055124"/>
                <a:gd name="connsiteX50" fmla="*/ 102393 w 707231"/>
                <a:gd name="connsiteY50" fmla="*/ 869156 h 1055124"/>
                <a:gd name="connsiteX51" fmla="*/ 83343 w 707231"/>
                <a:gd name="connsiteY51" fmla="*/ 890587 h 1055124"/>
                <a:gd name="connsiteX52" fmla="*/ 85725 w 707231"/>
                <a:gd name="connsiteY52" fmla="*/ 954881 h 1055124"/>
                <a:gd name="connsiteX53" fmla="*/ 92868 w 707231"/>
                <a:gd name="connsiteY53" fmla="*/ 966787 h 1055124"/>
                <a:gd name="connsiteX54" fmla="*/ 71437 w 707231"/>
                <a:gd name="connsiteY54" fmla="*/ 1031081 h 10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707231" h="1055124">
                  <a:moveTo>
                    <a:pt x="71437" y="1031081"/>
                  </a:moveTo>
                  <a:lnTo>
                    <a:pt x="102393" y="1054894"/>
                  </a:lnTo>
                  <a:cubicBezTo>
                    <a:pt x="127794" y="1057275"/>
                    <a:pt x="143668" y="1040606"/>
                    <a:pt x="164306" y="1033462"/>
                  </a:cubicBezTo>
                  <a:lnTo>
                    <a:pt x="200025" y="1012031"/>
                  </a:lnTo>
                  <a:lnTo>
                    <a:pt x="247650" y="969169"/>
                  </a:lnTo>
                  <a:lnTo>
                    <a:pt x="276225" y="912019"/>
                  </a:lnTo>
                  <a:lnTo>
                    <a:pt x="350043" y="871537"/>
                  </a:lnTo>
                  <a:lnTo>
                    <a:pt x="411956" y="823912"/>
                  </a:lnTo>
                  <a:lnTo>
                    <a:pt x="411956" y="781050"/>
                  </a:lnTo>
                  <a:lnTo>
                    <a:pt x="471487" y="671512"/>
                  </a:lnTo>
                  <a:lnTo>
                    <a:pt x="547687" y="642937"/>
                  </a:lnTo>
                  <a:lnTo>
                    <a:pt x="595312" y="592931"/>
                  </a:lnTo>
                  <a:cubicBezTo>
                    <a:pt x="596106" y="541337"/>
                    <a:pt x="596899" y="489744"/>
                    <a:pt x="597693" y="438150"/>
                  </a:cubicBezTo>
                  <a:lnTo>
                    <a:pt x="604837" y="350044"/>
                  </a:lnTo>
                  <a:lnTo>
                    <a:pt x="614362" y="295275"/>
                  </a:lnTo>
                  <a:lnTo>
                    <a:pt x="671512" y="219075"/>
                  </a:lnTo>
                  <a:lnTo>
                    <a:pt x="707231" y="147637"/>
                  </a:lnTo>
                  <a:lnTo>
                    <a:pt x="697706" y="97631"/>
                  </a:lnTo>
                  <a:lnTo>
                    <a:pt x="702468" y="35719"/>
                  </a:lnTo>
                  <a:lnTo>
                    <a:pt x="628650" y="0"/>
                  </a:lnTo>
                  <a:lnTo>
                    <a:pt x="600075" y="28575"/>
                  </a:lnTo>
                  <a:lnTo>
                    <a:pt x="597693" y="69056"/>
                  </a:lnTo>
                  <a:lnTo>
                    <a:pt x="583406" y="88106"/>
                  </a:lnTo>
                  <a:lnTo>
                    <a:pt x="523875" y="95250"/>
                  </a:lnTo>
                  <a:lnTo>
                    <a:pt x="509587" y="135731"/>
                  </a:lnTo>
                  <a:lnTo>
                    <a:pt x="478631" y="128587"/>
                  </a:lnTo>
                  <a:lnTo>
                    <a:pt x="466725" y="154781"/>
                  </a:lnTo>
                  <a:lnTo>
                    <a:pt x="431006" y="147637"/>
                  </a:lnTo>
                  <a:lnTo>
                    <a:pt x="376237" y="169069"/>
                  </a:lnTo>
                  <a:lnTo>
                    <a:pt x="319087" y="166687"/>
                  </a:lnTo>
                  <a:lnTo>
                    <a:pt x="307181" y="135731"/>
                  </a:lnTo>
                  <a:lnTo>
                    <a:pt x="273843" y="147637"/>
                  </a:lnTo>
                  <a:lnTo>
                    <a:pt x="178593" y="173831"/>
                  </a:lnTo>
                  <a:lnTo>
                    <a:pt x="188118" y="202406"/>
                  </a:lnTo>
                  <a:lnTo>
                    <a:pt x="195262" y="233362"/>
                  </a:lnTo>
                  <a:lnTo>
                    <a:pt x="142875" y="338137"/>
                  </a:lnTo>
                  <a:lnTo>
                    <a:pt x="57150" y="323850"/>
                  </a:lnTo>
                  <a:lnTo>
                    <a:pt x="11906" y="347662"/>
                  </a:lnTo>
                  <a:lnTo>
                    <a:pt x="0" y="400050"/>
                  </a:lnTo>
                  <a:lnTo>
                    <a:pt x="14287" y="476250"/>
                  </a:lnTo>
                  <a:lnTo>
                    <a:pt x="11906" y="519112"/>
                  </a:lnTo>
                  <a:lnTo>
                    <a:pt x="0" y="550069"/>
                  </a:lnTo>
                  <a:lnTo>
                    <a:pt x="11906" y="561975"/>
                  </a:lnTo>
                  <a:lnTo>
                    <a:pt x="30956" y="592931"/>
                  </a:lnTo>
                  <a:lnTo>
                    <a:pt x="97631" y="609600"/>
                  </a:lnTo>
                  <a:lnTo>
                    <a:pt x="104775" y="676275"/>
                  </a:lnTo>
                  <a:lnTo>
                    <a:pt x="90487" y="728662"/>
                  </a:lnTo>
                  <a:lnTo>
                    <a:pt x="80962" y="747712"/>
                  </a:lnTo>
                  <a:lnTo>
                    <a:pt x="80962" y="781050"/>
                  </a:lnTo>
                  <a:lnTo>
                    <a:pt x="109537" y="819150"/>
                  </a:lnTo>
                  <a:lnTo>
                    <a:pt x="102393" y="869156"/>
                  </a:lnTo>
                  <a:lnTo>
                    <a:pt x="83343" y="890587"/>
                  </a:lnTo>
                  <a:lnTo>
                    <a:pt x="85725" y="954881"/>
                  </a:lnTo>
                  <a:lnTo>
                    <a:pt x="92868" y="966787"/>
                  </a:lnTo>
                  <a:lnTo>
                    <a:pt x="71437" y="103108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" name="Freeform 111"/>
            <p:cNvSpPr/>
            <p:nvPr/>
          </p:nvSpPr>
          <p:spPr bwMode="gray">
            <a:xfrm>
              <a:off x="3492500" y="4033838"/>
              <a:ext cx="1466850" cy="1209675"/>
            </a:xfrm>
            <a:custGeom>
              <a:avLst/>
              <a:gdLst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30956 w 1466850"/>
                <a:gd name="connsiteY114" fmla="*/ 302419 h 1095375"/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83344 w 1466850"/>
                <a:gd name="connsiteY114" fmla="*/ 311944 h 1095375"/>
                <a:gd name="connsiteX115" fmla="*/ 30956 w 1466850"/>
                <a:gd name="connsiteY115" fmla="*/ 302419 h 1095375"/>
                <a:gd name="connsiteX0" fmla="*/ 30956 w 1466850"/>
                <a:gd name="connsiteY0" fmla="*/ 302419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302419 h 1095375"/>
                <a:gd name="connsiteX0" fmla="*/ 30956 w 1466850"/>
                <a:gd name="connsiteY0" fmla="*/ 316706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316706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8581 w 1466850"/>
                <a:gd name="connsiteY114" fmla="*/ 326232 h 1095375"/>
                <a:gd name="connsiteX115" fmla="*/ 30956 w 1466850"/>
                <a:gd name="connsiteY115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30956 w 1466850"/>
                <a:gd name="connsiteY115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90487 w 1466850"/>
                <a:gd name="connsiteY115" fmla="*/ 316706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54769 w 1466850"/>
                <a:gd name="connsiteY114" fmla="*/ 311945 h 1095375"/>
                <a:gd name="connsiteX115" fmla="*/ 83343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109538 w 1466850"/>
                <a:gd name="connsiteY114" fmla="*/ 311945 h 1095375"/>
                <a:gd name="connsiteX115" fmla="*/ 83343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109538 w 1466850"/>
                <a:gd name="connsiteY114" fmla="*/ 311945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66676 w 1466850"/>
                <a:gd name="connsiteY114" fmla="*/ 321470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242887 w 1466850"/>
                <a:gd name="connsiteY14" fmla="*/ 1092994 h 1095375"/>
                <a:gd name="connsiteX15" fmla="*/ 238125 w 1466850"/>
                <a:gd name="connsiteY15" fmla="*/ 1045369 h 1095375"/>
                <a:gd name="connsiteX16" fmla="*/ 230981 w 1466850"/>
                <a:gd name="connsiteY16" fmla="*/ 1035844 h 1095375"/>
                <a:gd name="connsiteX17" fmla="*/ 252412 w 1466850"/>
                <a:gd name="connsiteY17" fmla="*/ 1019175 h 1095375"/>
                <a:gd name="connsiteX18" fmla="*/ 314325 w 1466850"/>
                <a:gd name="connsiteY18" fmla="*/ 995362 h 1095375"/>
                <a:gd name="connsiteX19" fmla="*/ 311944 w 1466850"/>
                <a:gd name="connsiteY19" fmla="*/ 959644 h 1095375"/>
                <a:gd name="connsiteX20" fmla="*/ 326231 w 1466850"/>
                <a:gd name="connsiteY20" fmla="*/ 942975 h 1095375"/>
                <a:gd name="connsiteX21" fmla="*/ 452437 w 1466850"/>
                <a:gd name="connsiteY21" fmla="*/ 950119 h 1095375"/>
                <a:gd name="connsiteX22" fmla="*/ 464344 w 1466850"/>
                <a:gd name="connsiteY22" fmla="*/ 933450 h 1095375"/>
                <a:gd name="connsiteX23" fmla="*/ 476250 w 1466850"/>
                <a:gd name="connsiteY23" fmla="*/ 883444 h 1095375"/>
                <a:gd name="connsiteX24" fmla="*/ 488156 w 1466850"/>
                <a:gd name="connsiteY24" fmla="*/ 857250 h 1095375"/>
                <a:gd name="connsiteX25" fmla="*/ 526256 w 1466850"/>
                <a:gd name="connsiteY25" fmla="*/ 862012 h 1095375"/>
                <a:gd name="connsiteX26" fmla="*/ 545306 w 1466850"/>
                <a:gd name="connsiteY26" fmla="*/ 909637 h 1095375"/>
                <a:gd name="connsiteX27" fmla="*/ 566737 w 1466850"/>
                <a:gd name="connsiteY27" fmla="*/ 881062 h 1095375"/>
                <a:gd name="connsiteX28" fmla="*/ 621506 w 1466850"/>
                <a:gd name="connsiteY28" fmla="*/ 845344 h 1095375"/>
                <a:gd name="connsiteX29" fmla="*/ 709612 w 1466850"/>
                <a:gd name="connsiteY29" fmla="*/ 814387 h 1095375"/>
                <a:gd name="connsiteX30" fmla="*/ 716756 w 1466850"/>
                <a:gd name="connsiteY30" fmla="*/ 769144 h 1095375"/>
                <a:gd name="connsiteX31" fmla="*/ 742950 w 1466850"/>
                <a:gd name="connsiteY31" fmla="*/ 750094 h 1095375"/>
                <a:gd name="connsiteX32" fmla="*/ 785812 w 1466850"/>
                <a:gd name="connsiteY32" fmla="*/ 726281 h 1095375"/>
                <a:gd name="connsiteX33" fmla="*/ 800100 w 1466850"/>
                <a:gd name="connsiteY33" fmla="*/ 716756 h 1095375"/>
                <a:gd name="connsiteX34" fmla="*/ 862012 w 1466850"/>
                <a:gd name="connsiteY34" fmla="*/ 721519 h 1095375"/>
                <a:gd name="connsiteX35" fmla="*/ 883444 w 1466850"/>
                <a:gd name="connsiteY35" fmla="*/ 721519 h 1095375"/>
                <a:gd name="connsiteX36" fmla="*/ 892969 w 1466850"/>
                <a:gd name="connsiteY36" fmla="*/ 697706 h 1095375"/>
                <a:gd name="connsiteX37" fmla="*/ 892969 w 1466850"/>
                <a:gd name="connsiteY37" fmla="*/ 697706 h 1095375"/>
                <a:gd name="connsiteX38" fmla="*/ 921544 w 1466850"/>
                <a:gd name="connsiteY38" fmla="*/ 609600 h 1095375"/>
                <a:gd name="connsiteX39" fmla="*/ 909637 w 1466850"/>
                <a:gd name="connsiteY39" fmla="*/ 552450 h 1095375"/>
                <a:gd name="connsiteX40" fmla="*/ 928687 w 1466850"/>
                <a:gd name="connsiteY40" fmla="*/ 540544 h 1095375"/>
                <a:gd name="connsiteX41" fmla="*/ 973931 w 1466850"/>
                <a:gd name="connsiteY41" fmla="*/ 535781 h 1095375"/>
                <a:gd name="connsiteX42" fmla="*/ 1014412 w 1466850"/>
                <a:gd name="connsiteY42" fmla="*/ 447675 h 1095375"/>
                <a:gd name="connsiteX43" fmla="*/ 1038225 w 1466850"/>
                <a:gd name="connsiteY43" fmla="*/ 445294 h 1095375"/>
                <a:gd name="connsiteX44" fmla="*/ 1073944 w 1466850"/>
                <a:gd name="connsiteY44" fmla="*/ 476250 h 1095375"/>
                <a:gd name="connsiteX45" fmla="*/ 1112044 w 1466850"/>
                <a:gd name="connsiteY45" fmla="*/ 514350 h 1095375"/>
                <a:gd name="connsiteX46" fmla="*/ 1171575 w 1466850"/>
                <a:gd name="connsiteY46" fmla="*/ 540544 h 1095375"/>
                <a:gd name="connsiteX47" fmla="*/ 1219200 w 1466850"/>
                <a:gd name="connsiteY47" fmla="*/ 521494 h 1095375"/>
                <a:gd name="connsiteX48" fmla="*/ 1245394 w 1466850"/>
                <a:gd name="connsiteY48" fmla="*/ 502444 h 1095375"/>
                <a:gd name="connsiteX49" fmla="*/ 1278731 w 1466850"/>
                <a:gd name="connsiteY49" fmla="*/ 511969 h 1095375"/>
                <a:gd name="connsiteX50" fmla="*/ 1295400 w 1466850"/>
                <a:gd name="connsiteY50" fmla="*/ 531019 h 1095375"/>
                <a:gd name="connsiteX51" fmla="*/ 1273969 w 1466850"/>
                <a:gd name="connsiteY51" fmla="*/ 573881 h 1095375"/>
                <a:gd name="connsiteX52" fmla="*/ 1271587 w 1466850"/>
                <a:gd name="connsiteY52" fmla="*/ 602456 h 1095375"/>
                <a:gd name="connsiteX53" fmla="*/ 1285875 w 1466850"/>
                <a:gd name="connsiteY53" fmla="*/ 611981 h 1095375"/>
                <a:gd name="connsiteX54" fmla="*/ 1300162 w 1466850"/>
                <a:gd name="connsiteY54" fmla="*/ 628650 h 1095375"/>
                <a:gd name="connsiteX55" fmla="*/ 1321594 w 1466850"/>
                <a:gd name="connsiteY55" fmla="*/ 666750 h 1095375"/>
                <a:gd name="connsiteX56" fmla="*/ 1347787 w 1466850"/>
                <a:gd name="connsiteY56" fmla="*/ 681037 h 1095375"/>
                <a:gd name="connsiteX57" fmla="*/ 1371600 w 1466850"/>
                <a:gd name="connsiteY57" fmla="*/ 681037 h 1095375"/>
                <a:gd name="connsiteX58" fmla="*/ 1376362 w 1466850"/>
                <a:gd name="connsiteY58" fmla="*/ 628650 h 1095375"/>
                <a:gd name="connsiteX59" fmla="*/ 1395412 w 1466850"/>
                <a:gd name="connsiteY59" fmla="*/ 578644 h 1095375"/>
                <a:gd name="connsiteX60" fmla="*/ 1426369 w 1466850"/>
                <a:gd name="connsiteY60" fmla="*/ 571500 h 1095375"/>
                <a:gd name="connsiteX61" fmla="*/ 1466850 w 1466850"/>
                <a:gd name="connsiteY61" fmla="*/ 552450 h 1095375"/>
                <a:gd name="connsiteX62" fmla="*/ 1443037 w 1466850"/>
                <a:gd name="connsiteY62" fmla="*/ 509587 h 1095375"/>
                <a:gd name="connsiteX63" fmla="*/ 1414462 w 1466850"/>
                <a:gd name="connsiteY63" fmla="*/ 464344 h 1095375"/>
                <a:gd name="connsiteX64" fmla="*/ 1388269 w 1466850"/>
                <a:gd name="connsiteY64" fmla="*/ 438150 h 1095375"/>
                <a:gd name="connsiteX65" fmla="*/ 1404937 w 1466850"/>
                <a:gd name="connsiteY65" fmla="*/ 400050 h 1095375"/>
                <a:gd name="connsiteX66" fmla="*/ 1404937 w 1466850"/>
                <a:gd name="connsiteY66" fmla="*/ 383381 h 1095375"/>
                <a:gd name="connsiteX67" fmla="*/ 1431131 w 1466850"/>
                <a:gd name="connsiteY67" fmla="*/ 338137 h 1095375"/>
                <a:gd name="connsiteX68" fmla="*/ 1419225 w 1466850"/>
                <a:gd name="connsiteY68" fmla="*/ 264319 h 1095375"/>
                <a:gd name="connsiteX69" fmla="*/ 1438275 w 1466850"/>
                <a:gd name="connsiteY69" fmla="*/ 202406 h 1095375"/>
                <a:gd name="connsiteX70" fmla="*/ 1435894 w 1466850"/>
                <a:gd name="connsiteY70" fmla="*/ 173831 h 1095375"/>
                <a:gd name="connsiteX71" fmla="*/ 1404937 w 1466850"/>
                <a:gd name="connsiteY71" fmla="*/ 164306 h 1095375"/>
                <a:gd name="connsiteX72" fmla="*/ 1364456 w 1466850"/>
                <a:gd name="connsiteY72" fmla="*/ 154781 h 1095375"/>
                <a:gd name="connsiteX73" fmla="*/ 1293019 w 1466850"/>
                <a:gd name="connsiteY73" fmla="*/ 154781 h 1095375"/>
                <a:gd name="connsiteX74" fmla="*/ 1233487 w 1466850"/>
                <a:gd name="connsiteY74" fmla="*/ 121444 h 1095375"/>
                <a:gd name="connsiteX75" fmla="*/ 1207294 w 1466850"/>
                <a:gd name="connsiteY75" fmla="*/ 114300 h 1095375"/>
                <a:gd name="connsiteX76" fmla="*/ 1188244 w 1466850"/>
                <a:gd name="connsiteY76" fmla="*/ 126206 h 1095375"/>
                <a:gd name="connsiteX77" fmla="*/ 1133475 w 1466850"/>
                <a:gd name="connsiteY77" fmla="*/ 188119 h 1095375"/>
                <a:gd name="connsiteX78" fmla="*/ 1116806 w 1466850"/>
                <a:gd name="connsiteY78" fmla="*/ 188119 h 1095375"/>
                <a:gd name="connsiteX79" fmla="*/ 1078706 w 1466850"/>
                <a:gd name="connsiteY79" fmla="*/ 142875 h 1095375"/>
                <a:gd name="connsiteX80" fmla="*/ 1054894 w 1466850"/>
                <a:gd name="connsiteY80" fmla="*/ 138112 h 1095375"/>
                <a:gd name="connsiteX81" fmla="*/ 997744 w 1466850"/>
                <a:gd name="connsiteY81" fmla="*/ 157162 h 1095375"/>
                <a:gd name="connsiteX82" fmla="*/ 973931 w 1466850"/>
                <a:gd name="connsiteY82" fmla="*/ 178594 h 1095375"/>
                <a:gd name="connsiteX83" fmla="*/ 928687 w 1466850"/>
                <a:gd name="connsiteY83" fmla="*/ 173831 h 1095375"/>
                <a:gd name="connsiteX84" fmla="*/ 878681 w 1466850"/>
                <a:gd name="connsiteY84" fmla="*/ 164306 h 1095375"/>
                <a:gd name="connsiteX85" fmla="*/ 864394 w 1466850"/>
                <a:gd name="connsiteY85" fmla="*/ 83344 h 1095375"/>
                <a:gd name="connsiteX86" fmla="*/ 845344 w 1466850"/>
                <a:gd name="connsiteY86" fmla="*/ 69056 h 1095375"/>
                <a:gd name="connsiteX87" fmla="*/ 747712 w 1466850"/>
                <a:gd name="connsiteY87" fmla="*/ 119062 h 1095375"/>
                <a:gd name="connsiteX88" fmla="*/ 721519 w 1466850"/>
                <a:gd name="connsiteY88" fmla="*/ 140494 h 1095375"/>
                <a:gd name="connsiteX89" fmla="*/ 709612 w 1466850"/>
                <a:gd name="connsiteY89" fmla="*/ 190500 h 1095375"/>
                <a:gd name="connsiteX90" fmla="*/ 707231 w 1466850"/>
                <a:gd name="connsiteY90" fmla="*/ 195262 h 1095375"/>
                <a:gd name="connsiteX91" fmla="*/ 654844 w 1466850"/>
                <a:gd name="connsiteY91" fmla="*/ 190500 h 1095375"/>
                <a:gd name="connsiteX92" fmla="*/ 633412 w 1466850"/>
                <a:gd name="connsiteY92" fmla="*/ 180975 h 1095375"/>
                <a:gd name="connsiteX93" fmla="*/ 614362 w 1466850"/>
                <a:gd name="connsiteY93" fmla="*/ 142875 h 1095375"/>
                <a:gd name="connsiteX94" fmla="*/ 590550 w 1466850"/>
                <a:gd name="connsiteY94" fmla="*/ 130969 h 1095375"/>
                <a:gd name="connsiteX95" fmla="*/ 540544 w 1466850"/>
                <a:gd name="connsiteY95" fmla="*/ 161925 h 1095375"/>
                <a:gd name="connsiteX96" fmla="*/ 507206 w 1466850"/>
                <a:gd name="connsiteY96" fmla="*/ 154781 h 1095375"/>
                <a:gd name="connsiteX97" fmla="*/ 495300 w 1466850"/>
                <a:gd name="connsiteY97" fmla="*/ 123825 h 1095375"/>
                <a:gd name="connsiteX98" fmla="*/ 490537 w 1466850"/>
                <a:gd name="connsiteY98" fmla="*/ 114300 h 1095375"/>
                <a:gd name="connsiteX99" fmla="*/ 431006 w 1466850"/>
                <a:gd name="connsiteY99" fmla="*/ 97631 h 1095375"/>
                <a:gd name="connsiteX100" fmla="*/ 442912 w 1466850"/>
                <a:gd name="connsiteY100" fmla="*/ 33337 h 1095375"/>
                <a:gd name="connsiteX101" fmla="*/ 423862 w 1466850"/>
                <a:gd name="connsiteY101" fmla="*/ 19050 h 1095375"/>
                <a:gd name="connsiteX102" fmla="*/ 335756 w 1466850"/>
                <a:gd name="connsiteY102" fmla="*/ 0 h 1095375"/>
                <a:gd name="connsiteX103" fmla="*/ 302419 w 1466850"/>
                <a:gd name="connsiteY103" fmla="*/ 35719 h 1095375"/>
                <a:gd name="connsiteX104" fmla="*/ 266700 w 1466850"/>
                <a:gd name="connsiteY104" fmla="*/ 50006 h 1095375"/>
                <a:gd name="connsiteX105" fmla="*/ 271462 w 1466850"/>
                <a:gd name="connsiteY105" fmla="*/ 95250 h 1095375"/>
                <a:gd name="connsiteX106" fmla="*/ 316706 w 1466850"/>
                <a:gd name="connsiteY106" fmla="*/ 121444 h 1095375"/>
                <a:gd name="connsiteX107" fmla="*/ 302419 w 1466850"/>
                <a:gd name="connsiteY107" fmla="*/ 145256 h 1095375"/>
                <a:gd name="connsiteX108" fmla="*/ 247650 w 1466850"/>
                <a:gd name="connsiteY108" fmla="*/ 159544 h 1095375"/>
                <a:gd name="connsiteX109" fmla="*/ 214312 w 1466850"/>
                <a:gd name="connsiteY109" fmla="*/ 216694 h 1095375"/>
                <a:gd name="connsiteX110" fmla="*/ 183356 w 1466850"/>
                <a:gd name="connsiteY110" fmla="*/ 221456 h 1095375"/>
                <a:gd name="connsiteX111" fmla="*/ 183356 w 1466850"/>
                <a:gd name="connsiteY111" fmla="*/ 254794 h 1095375"/>
                <a:gd name="connsiteX112" fmla="*/ 161925 w 1466850"/>
                <a:gd name="connsiteY112" fmla="*/ 304800 h 1095375"/>
                <a:gd name="connsiteX113" fmla="*/ 140494 w 1466850"/>
                <a:gd name="connsiteY113" fmla="*/ 323850 h 1095375"/>
                <a:gd name="connsiteX114" fmla="*/ 71439 w 1466850"/>
                <a:gd name="connsiteY114" fmla="*/ 300039 h 1095375"/>
                <a:gd name="connsiteX115" fmla="*/ 59530 w 1466850"/>
                <a:gd name="connsiteY115" fmla="*/ 302418 h 1095375"/>
                <a:gd name="connsiteX116" fmla="*/ 30956 w 1466850"/>
                <a:gd name="connsiteY116" fmla="*/ 295274 h 1095375"/>
                <a:gd name="connsiteX0" fmla="*/ 30956 w 1466850"/>
                <a:gd name="connsiteY0" fmla="*/ 295274 h 1095375"/>
                <a:gd name="connsiteX1" fmla="*/ 19050 w 1466850"/>
                <a:gd name="connsiteY1" fmla="*/ 381000 h 1095375"/>
                <a:gd name="connsiteX2" fmla="*/ 19050 w 1466850"/>
                <a:gd name="connsiteY2" fmla="*/ 397669 h 1095375"/>
                <a:gd name="connsiteX3" fmla="*/ 0 w 1466850"/>
                <a:gd name="connsiteY3" fmla="*/ 459581 h 1095375"/>
                <a:gd name="connsiteX4" fmla="*/ 7144 w 1466850"/>
                <a:gd name="connsiteY4" fmla="*/ 497681 h 1095375"/>
                <a:gd name="connsiteX5" fmla="*/ 9525 w 1466850"/>
                <a:gd name="connsiteY5" fmla="*/ 535781 h 1095375"/>
                <a:gd name="connsiteX6" fmla="*/ 19050 w 1466850"/>
                <a:gd name="connsiteY6" fmla="*/ 583406 h 1095375"/>
                <a:gd name="connsiteX7" fmla="*/ 23812 w 1466850"/>
                <a:gd name="connsiteY7" fmla="*/ 688181 h 1095375"/>
                <a:gd name="connsiteX8" fmla="*/ 35719 w 1466850"/>
                <a:gd name="connsiteY8" fmla="*/ 747712 h 1095375"/>
                <a:gd name="connsiteX9" fmla="*/ 40481 w 1466850"/>
                <a:gd name="connsiteY9" fmla="*/ 778669 h 1095375"/>
                <a:gd name="connsiteX10" fmla="*/ 47625 w 1466850"/>
                <a:gd name="connsiteY10" fmla="*/ 831056 h 1095375"/>
                <a:gd name="connsiteX11" fmla="*/ 38100 w 1466850"/>
                <a:gd name="connsiteY11" fmla="*/ 919162 h 1095375"/>
                <a:gd name="connsiteX12" fmla="*/ 78581 w 1466850"/>
                <a:gd name="connsiteY12" fmla="*/ 1028700 h 1095375"/>
                <a:gd name="connsiteX13" fmla="*/ 71437 w 1466850"/>
                <a:gd name="connsiteY13" fmla="*/ 1095375 h 1095375"/>
                <a:gd name="connsiteX14" fmla="*/ 114300 w 1466850"/>
                <a:gd name="connsiteY14" fmla="*/ 1095375 h 1095375"/>
                <a:gd name="connsiteX15" fmla="*/ 242887 w 1466850"/>
                <a:gd name="connsiteY15" fmla="*/ 1092994 h 1095375"/>
                <a:gd name="connsiteX16" fmla="*/ 238125 w 1466850"/>
                <a:gd name="connsiteY16" fmla="*/ 1045369 h 1095375"/>
                <a:gd name="connsiteX17" fmla="*/ 230981 w 1466850"/>
                <a:gd name="connsiteY17" fmla="*/ 1035844 h 1095375"/>
                <a:gd name="connsiteX18" fmla="*/ 252412 w 1466850"/>
                <a:gd name="connsiteY18" fmla="*/ 1019175 h 1095375"/>
                <a:gd name="connsiteX19" fmla="*/ 314325 w 1466850"/>
                <a:gd name="connsiteY19" fmla="*/ 995362 h 1095375"/>
                <a:gd name="connsiteX20" fmla="*/ 311944 w 1466850"/>
                <a:gd name="connsiteY20" fmla="*/ 959644 h 1095375"/>
                <a:gd name="connsiteX21" fmla="*/ 326231 w 1466850"/>
                <a:gd name="connsiteY21" fmla="*/ 942975 h 1095375"/>
                <a:gd name="connsiteX22" fmla="*/ 452437 w 1466850"/>
                <a:gd name="connsiteY22" fmla="*/ 950119 h 1095375"/>
                <a:gd name="connsiteX23" fmla="*/ 464344 w 1466850"/>
                <a:gd name="connsiteY23" fmla="*/ 933450 h 1095375"/>
                <a:gd name="connsiteX24" fmla="*/ 476250 w 1466850"/>
                <a:gd name="connsiteY24" fmla="*/ 883444 h 1095375"/>
                <a:gd name="connsiteX25" fmla="*/ 488156 w 1466850"/>
                <a:gd name="connsiteY25" fmla="*/ 857250 h 1095375"/>
                <a:gd name="connsiteX26" fmla="*/ 526256 w 1466850"/>
                <a:gd name="connsiteY26" fmla="*/ 862012 h 1095375"/>
                <a:gd name="connsiteX27" fmla="*/ 545306 w 1466850"/>
                <a:gd name="connsiteY27" fmla="*/ 909637 h 1095375"/>
                <a:gd name="connsiteX28" fmla="*/ 566737 w 1466850"/>
                <a:gd name="connsiteY28" fmla="*/ 881062 h 1095375"/>
                <a:gd name="connsiteX29" fmla="*/ 621506 w 1466850"/>
                <a:gd name="connsiteY29" fmla="*/ 845344 h 1095375"/>
                <a:gd name="connsiteX30" fmla="*/ 709612 w 1466850"/>
                <a:gd name="connsiteY30" fmla="*/ 814387 h 1095375"/>
                <a:gd name="connsiteX31" fmla="*/ 716756 w 1466850"/>
                <a:gd name="connsiteY31" fmla="*/ 769144 h 1095375"/>
                <a:gd name="connsiteX32" fmla="*/ 742950 w 1466850"/>
                <a:gd name="connsiteY32" fmla="*/ 750094 h 1095375"/>
                <a:gd name="connsiteX33" fmla="*/ 785812 w 1466850"/>
                <a:gd name="connsiteY33" fmla="*/ 726281 h 1095375"/>
                <a:gd name="connsiteX34" fmla="*/ 800100 w 1466850"/>
                <a:gd name="connsiteY34" fmla="*/ 716756 h 1095375"/>
                <a:gd name="connsiteX35" fmla="*/ 862012 w 1466850"/>
                <a:gd name="connsiteY35" fmla="*/ 721519 h 1095375"/>
                <a:gd name="connsiteX36" fmla="*/ 883444 w 1466850"/>
                <a:gd name="connsiteY36" fmla="*/ 721519 h 1095375"/>
                <a:gd name="connsiteX37" fmla="*/ 892969 w 1466850"/>
                <a:gd name="connsiteY37" fmla="*/ 697706 h 1095375"/>
                <a:gd name="connsiteX38" fmla="*/ 892969 w 1466850"/>
                <a:gd name="connsiteY38" fmla="*/ 697706 h 1095375"/>
                <a:gd name="connsiteX39" fmla="*/ 921544 w 1466850"/>
                <a:gd name="connsiteY39" fmla="*/ 609600 h 1095375"/>
                <a:gd name="connsiteX40" fmla="*/ 909637 w 1466850"/>
                <a:gd name="connsiteY40" fmla="*/ 552450 h 1095375"/>
                <a:gd name="connsiteX41" fmla="*/ 928687 w 1466850"/>
                <a:gd name="connsiteY41" fmla="*/ 540544 h 1095375"/>
                <a:gd name="connsiteX42" fmla="*/ 973931 w 1466850"/>
                <a:gd name="connsiteY42" fmla="*/ 535781 h 1095375"/>
                <a:gd name="connsiteX43" fmla="*/ 1014412 w 1466850"/>
                <a:gd name="connsiteY43" fmla="*/ 447675 h 1095375"/>
                <a:gd name="connsiteX44" fmla="*/ 1038225 w 1466850"/>
                <a:gd name="connsiteY44" fmla="*/ 445294 h 1095375"/>
                <a:gd name="connsiteX45" fmla="*/ 1073944 w 1466850"/>
                <a:gd name="connsiteY45" fmla="*/ 476250 h 1095375"/>
                <a:gd name="connsiteX46" fmla="*/ 1112044 w 1466850"/>
                <a:gd name="connsiteY46" fmla="*/ 514350 h 1095375"/>
                <a:gd name="connsiteX47" fmla="*/ 1171575 w 1466850"/>
                <a:gd name="connsiteY47" fmla="*/ 540544 h 1095375"/>
                <a:gd name="connsiteX48" fmla="*/ 1219200 w 1466850"/>
                <a:gd name="connsiteY48" fmla="*/ 521494 h 1095375"/>
                <a:gd name="connsiteX49" fmla="*/ 1245394 w 1466850"/>
                <a:gd name="connsiteY49" fmla="*/ 502444 h 1095375"/>
                <a:gd name="connsiteX50" fmla="*/ 1278731 w 1466850"/>
                <a:gd name="connsiteY50" fmla="*/ 511969 h 1095375"/>
                <a:gd name="connsiteX51" fmla="*/ 1295400 w 1466850"/>
                <a:gd name="connsiteY51" fmla="*/ 531019 h 1095375"/>
                <a:gd name="connsiteX52" fmla="*/ 1273969 w 1466850"/>
                <a:gd name="connsiteY52" fmla="*/ 573881 h 1095375"/>
                <a:gd name="connsiteX53" fmla="*/ 1271587 w 1466850"/>
                <a:gd name="connsiteY53" fmla="*/ 602456 h 1095375"/>
                <a:gd name="connsiteX54" fmla="*/ 1285875 w 1466850"/>
                <a:gd name="connsiteY54" fmla="*/ 611981 h 1095375"/>
                <a:gd name="connsiteX55" fmla="*/ 1300162 w 1466850"/>
                <a:gd name="connsiteY55" fmla="*/ 628650 h 1095375"/>
                <a:gd name="connsiteX56" fmla="*/ 1321594 w 1466850"/>
                <a:gd name="connsiteY56" fmla="*/ 666750 h 1095375"/>
                <a:gd name="connsiteX57" fmla="*/ 1347787 w 1466850"/>
                <a:gd name="connsiteY57" fmla="*/ 681037 h 1095375"/>
                <a:gd name="connsiteX58" fmla="*/ 1371600 w 1466850"/>
                <a:gd name="connsiteY58" fmla="*/ 681037 h 1095375"/>
                <a:gd name="connsiteX59" fmla="*/ 1376362 w 1466850"/>
                <a:gd name="connsiteY59" fmla="*/ 628650 h 1095375"/>
                <a:gd name="connsiteX60" fmla="*/ 1395412 w 1466850"/>
                <a:gd name="connsiteY60" fmla="*/ 578644 h 1095375"/>
                <a:gd name="connsiteX61" fmla="*/ 1426369 w 1466850"/>
                <a:gd name="connsiteY61" fmla="*/ 571500 h 1095375"/>
                <a:gd name="connsiteX62" fmla="*/ 1466850 w 1466850"/>
                <a:gd name="connsiteY62" fmla="*/ 552450 h 1095375"/>
                <a:gd name="connsiteX63" fmla="*/ 1443037 w 1466850"/>
                <a:gd name="connsiteY63" fmla="*/ 509587 h 1095375"/>
                <a:gd name="connsiteX64" fmla="*/ 1414462 w 1466850"/>
                <a:gd name="connsiteY64" fmla="*/ 464344 h 1095375"/>
                <a:gd name="connsiteX65" fmla="*/ 1388269 w 1466850"/>
                <a:gd name="connsiteY65" fmla="*/ 438150 h 1095375"/>
                <a:gd name="connsiteX66" fmla="*/ 1404937 w 1466850"/>
                <a:gd name="connsiteY66" fmla="*/ 400050 h 1095375"/>
                <a:gd name="connsiteX67" fmla="*/ 1404937 w 1466850"/>
                <a:gd name="connsiteY67" fmla="*/ 383381 h 1095375"/>
                <a:gd name="connsiteX68" fmla="*/ 1431131 w 1466850"/>
                <a:gd name="connsiteY68" fmla="*/ 338137 h 1095375"/>
                <a:gd name="connsiteX69" fmla="*/ 1419225 w 1466850"/>
                <a:gd name="connsiteY69" fmla="*/ 264319 h 1095375"/>
                <a:gd name="connsiteX70" fmla="*/ 1438275 w 1466850"/>
                <a:gd name="connsiteY70" fmla="*/ 202406 h 1095375"/>
                <a:gd name="connsiteX71" fmla="*/ 1435894 w 1466850"/>
                <a:gd name="connsiteY71" fmla="*/ 173831 h 1095375"/>
                <a:gd name="connsiteX72" fmla="*/ 1404937 w 1466850"/>
                <a:gd name="connsiteY72" fmla="*/ 164306 h 1095375"/>
                <a:gd name="connsiteX73" fmla="*/ 1364456 w 1466850"/>
                <a:gd name="connsiteY73" fmla="*/ 154781 h 1095375"/>
                <a:gd name="connsiteX74" fmla="*/ 1293019 w 1466850"/>
                <a:gd name="connsiteY74" fmla="*/ 154781 h 1095375"/>
                <a:gd name="connsiteX75" fmla="*/ 1233487 w 1466850"/>
                <a:gd name="connsiteY75" fmla="*/ 121444 h 1095375"/>
                <a:gd name="connsiteX76" fmla="*/ 1207294 w 1466850"/>
                <a:gd name="connsiteY76" fmla="*/ 114300 h 1095375"/>
                <a:gd name="connsiteX77" fmla="*/ 1188244 w 1466850"/>
                <a:gd name="connsiteY77" fmla="*/ 126206 h 1095375"/>
                <a:gd name="connsiteX78" fmla="*/ 1133475 w 1466850"/>
                <a:gd name="connsiteY78" fmla="*/ 188119 h 1095375"/>
                <a:gd name="connsiteX79" fmla="*/ 1116806 w 1466850"/>
                <a:gd name="connsiteY79" fmla="*/ 188119 h 1095375"/>
                <a:gd name="connsiteX80" fmla="*/ 1078706 w 1466850"/>
                <a:gd name="connsiteY80" fmla="*/ 142875 h 1095375"/>
                <a:gd name="connsiteX81" fmla="*/ 1054894 w 1466850"/>
                <a:gd name="connsiteY81" fmla="*/ 138112 h 1095375"/>
                <a:gd name="connsiteX82" fmla="*/ 997744 w 1466850"/>
                <a:gd name="connsiteY82" fmla="*/ 157162 h 1095375"/>
                <a:gd name="connsiteX83" fmla="*/ 973931 w 1466850"/>
                <a:gd name="connsiteY83" fmla="*/ 178594 h 1095375"/>
                <a:gd name="connsiteX84" fmla="*/ 928687 w 1466850"/>
                <a:gd name="connsiteY84" fmla="*/ 173831 h 1095375"/>
                <a:gd name="connsiteX85" fmla="*/ 878681 w 1466850"/>
                <a:gd name="connsiteY85" fmla="*/ 164306 h 1095375"/>
                <a:gd name="connsiteX86" fmla="*/ 864394 w 1466850"/>
                <a:gd name="connsiteY86" fmla="*/ 83344 h 1095375"/>
                <a:gd name="connsiteX87" fmla="*/ 845344 w 1466850"/>
                <a:gd name="connsiteY87" fmla="*/ 69056 h 1095375"/>
                <a:gd name="connsiteX88" fmla="*/ 747712 w 1466850"/>
                <a:gd name="connsiteY88" fmla="*/ 119062 h 1095375"/>
                <a:gd name="connsiteX89" fmla="*/ 721519 w 1466850"/>
                <a:gd name="connsiteY89" fmla="*/ 140494 h 1095375"/>
                <a:gd name="connsiteX90" fmla="*/ 709612 w 1466850"/>
                <a:gd name="connsiteY90" fmla="*/ 190500 h 1095375"/>
                <a:gd name="connsiteX91" fmla="*/ 707231 w 1466850"/>
                <a:gd name="connsiteY91" fmla="*/ 195262 h 1095375"/>
                <a:gd name="connsiteX92" fmla="*/ 654844 w 1466850"/>
                <a:gd name="connsiteY92" fmla="*/ 190500 h 1095375"/>
                <a:gd name="connsiteX93" fmla="*/ 633412 w 1466850"/>
                <a:gd name="connsiteY93" fmla="*/ 180975 h 1095375"/>
                <a:gd name="connsiteX94" fmla="*/ 614362 w 1466850"/>
                <a:gd name="connsiteY94" fmla="*/ 142875 h 1095375"/>
                <a:gd name="connsiteX95" fmla="*/ 590550 w 1466850"/>
                <a:gd name="connsiteY95" fmla="*/ 130969 h 1095375"/>
                <a:gd name="connsiteX96" fmla="*/ 540544 w 1466850"/>
                <a:gd name="connsiteY96" fmla="*/ 161925 h 1095375"/>
                <a:gd name="connsiteX97" fmla="*/ 507206 w 1466850"/>
                <a:gd name="connsiteY97" fmla="*/ 154781 h 1095375"/>
                <a:gd name="connsiteX98" fmla="*/ 495300 w 1466850"/>
                <a:gd name="connsiteY98" fmla="*/ 123825 h 1095375"/>
                <a:gd name="connsiteX99" fmla="*/ 490537 w 1466850"/>
                <a:gd name="connsiteY99" fmla="*/ 114300 h 1095375"/>
                <a:gd name="connsiteX100" fmla="*/ 431006 w 1466850"/>
                <a:gd name="connsiteY100" fmla="*/ 97631 h 1095375"/>
                <a:gd name="connsiteX101" fmla="*/ 442912 w 1466850"/>
                <a:gd name="connsiteY101" fmla="*/ 33337 h 1095375"/>
                <a:gd name="connsiteX102" fmla="*/ 423862 w 1466850"/>
                <a:gd name="connsiteY102" fmla="*/ 19050 h 1095375"/>
                <a:gd name="connsiteX103" fmla="*/ 335756 w 1466850"/>
                <a:gd name="connsiteY103" fmla="*/ 0 h 1095375"/>
                <a:gd name="connsiteX104" fmla="*/ 302419 w 1466850"/>
                <a:gd name="connsiteY104" fmla="*/ 35719 h 1095375"/>
                <a:gd name="connsiteX105" fmla="*/ 266700 w 1466850"/>
                <a:gd name="connsiteY105" fmla="*/ 50006 h 1095375"/>
                <a:gd name="connsiteX106" fmla="*/ 271462 w 1466850"/>
                <a:gd name="connsiteY106" fmla="*/ 95250 h 1095375"/>
                <a:gd name="connsiteX107" fmla="*/ 316706 w 1466850"/>
                <a:gd name="connsiteY107" fmla="*/ 121444 h 1095375"/>
                <a:gd name="connsiteX108" fmla="*/ 302419 w 1466850"/>
                <a:gd name="connsiteY108" fmla="*/ 145256 h 1095375"/>
                <a:gd name="connsiteX109" fmla="*/ 247650 w 1466850"/>
                <a:gd name="connsiteY109" fmla="*/ 159544 h 1095375"/>
                <a:gd name="connsiteX110" fmla="*/ 214312 w 1466850"/>
                <a:gd name="connsiteY110" fmla="*/ 216694 h 1095375"/>
                <a:gd name="connsiteX111" fmla="*/ 183356 w 1466850"/>
                <a:gd name="connsiteY111" fmla="*/ 221456 h 1095375"/>
                <a:gd name="connsiteX112" fmla="*/ 183356 w 1466850"/>
                <a:gd name="connsiteY112" fmla="*/ 254794 h 1095375"/>
                <a:gd name="connsiteX113" fmla="*/ 161925 w 1466850"/>
                <a:gd name="connsiteY113" fmla="*/ 304800 h 1095375"/>
                <a:gd name="connsiteX114" fmla="*/ 140494 w 1466850"/>
                <a:gd name="connsiteY114" fmla="*/ 323850 h 1095375"/>
                <a:gd name="connsiteX115" fmla="*/ 71439 w 1466850"/>
                <a:gd name="connsiteY115" fmla="*/ 300039 h 1095375"/>
                <a:gd name="connsiteX116" fmla="*/ 59530 w 1466850"/>
                <a:gd name="connsiteY116" fmla="*/ 302418 h 1095375"/>
                <a:gd name="connsiteX117" fmla="*/ 30956 w 1466850"/>
                <a:gd name="connsiteY117" fmla="*/ 295274 h 1095375"/>
                <a:gd name="connsiteX0" fmla="*/ 30956 w 1466850"/>
                <a:gd name="connsiteY0" fmla="*/ 295274 h 1164431"/>
                <a:gd name="connsiteX1" fmla="*/ 19050 w 1466850"/>
                <a:gd name="connsiteY1" fmla="*/ 381000 h 1164431"/>
                <a:gd name="connsiteX2" fmla="*/ 19050 w 1466850"/>
                <a:gd name="connsiteY2" fmla="*/ 397669 h 1164431"/>
                <a:gd name="connsiteX3" fmla="*/ 0 w 1466850"/>
                <a:gd name="connsiteY3" fmla="*/ 459581 h 1164431"/>
                <a:gd name="connsiteX4" fmla="*/ 7144 w 1466850"/>
                <a:gd name="connsiteY4" fmla="*/ 497681 h 1164431"/>
                <a:gd name="connsiteX5" fmla="*/ 9525 w 1466850"/>
                <a:gd name="connsiteY5" fmla="*/ 535781 h 1164431"/>
                <a:gd name="connsiteX6" fmla="*/ 19050 w 1466850"/>
                <a:gd name="connsiteY6" fmla="*/ 583406 h 1164431"/>
                <a:gd name="connsiteX7" fmla="*/ 23812 w 1466850"/>
                <a:gd name="connsiteY7" fmla="*/ 688181 h 1164431"/>
                <a:gd name="connsiteX8" fmla="*/ 35719 w 1466850"/>
                <a:gd name="connsiteY8" fmla="*/ 747712 h 1164431"/>
                <a:gd name="connsiteX9" fmla="*/ 40481 w 1466850"/>
                <a:gd name="connsiteY9" fmla="*/ 778669 h 1164431"/>
                <a:gd name="connsiteX10" fmla="*/ 47625 w 1466850"/>
                <a:gd name="connsiteY10" fmla="*/ 831056 h 1164431"/>
                <a:gd name="connsiteX11" fmla="*/ 38100 w 1466850"/>
                <a:gd name="connsiteY11" fmla="*/ 919162 h 1164431"/>
                <a:gd name="connsiteX12" fmla="*/ 78581 w 1466850"/>
                <a:gd name="connsiteY12" fmla="*/ 1028700 h 1164431"/>
                <a:gd name="connsiteX13" fmla="*/ 71437 w 1466850"/>
                <a:gd name="connsiteY13" fmla="*/ 1095375 h 1164431"/>
                <a:gd name="connsiteX14" fmla="*/ 88106 w 1466850"/>
                <a:gd name="connsiteY14" fmla="*/ 1164431 h 1164431"/>
                <a:gd name="connsiteX15" fmla="*/ 242887 w 1466850"/>
                <a:gd name="connsiteY15" fmla="*/ 1092994 h 1164431"/>
                <a:gd name="connsiteX16" fmla="*/ 238125 w 1466850"/>
                <a:gd name="connsiteY16" fmla="*/ 1045369 h 1164431"/>
                <a:gd name="connsiteX17" fmla="*/ 230981 w 1466850"/>
                <a:gd name="connsiteY17" fmla="*/ 1035844 h 1164431"/>
                <a:gd name="connsiteX18" fmla="*/ 252412 w 1466850"/>
                <a:gd name="connsiteY18" fmla="*/ 1019175 h 1164431"/>
                <a:gd name="connsiteX19" fmla="*/ 314325 w 1466850"/>
                <a:gd name="connsiteY19" fmla="*/ 995362 h 1164431"/>
                <a:gd name="connsiteX20" fmla="*/ 311944 w 1466850"/>
                <a:gd name="connsiteY20" fmla="*/ 959644 h 1164431"/>
                <a:gd name="connsiteX21" fmla="*/ 326231 w 1466850"/>
                <a:gd name="connsiteY21" fmla="*/ 942975 h 1164431"/>
                <a:gd name="connsiteX22" fmla="*/ 452437 w 1466850"/>
                <a:gd name="connsiteY22" fmla="*/ 950119 h 1164431"/>
                <a:gd name="connsiteX23" fmla="*/ 464344 w 1466850"/>
                <a:gd name="connsiteY23" fmla="*/ 933450 h 1164431"/>
                <a:gd name="connsiteX24" fmla="*/ 476250 w 1466850"/>
                <a:gd name="connsiteY24" fmla="*/ 883444 h 1164431"/>
                <a:gd name="connsiteX25" fmla="*/ 488156 w 1466850"/>
                <a:gd name="connsiteY25" fmla="*/ 857250 h 1164431"/>
                <a:gd name="connsiteX26" fmla="*/ 526256 w 1466850"/>
                <a:gd name="connsiteY26" fmla="*/ 862012 h 1164431"/>
                <a:gd name="connsiteX27" fmla="*/ 545306 w 1466850"/>
                <a:gd name="connsiteY27" fmla="*/ 909637 h 1164431"/>
                <a:gd name="connsiteX28" fmla="*/ 566737 w 1466850"/>
                <a:gd name="connsiteY28" fmla="*/ 881062 h 1164431"/>
                <a:gd name="connsiteX29" fmla="*/ 621506 w 1466850"/>
                <a:gd name="connsiteY29" fmla="*/ 845344 h 1164431"/>
                <a:gd name="connsiteX30" fmla="*/ 709612 w 1466850"/>
                <a:gd name="connsiteY30" fmla="*/ 814387 h 1164431"/>
                <a:gd name="connsiteX31" fmla="*/ 716756 w 1466850"/>
                <a:gd name="connsiteY31" fmla="*/ 769144 h 1164431"/>
                <a:gd name="connsiteX32" fmla="*/ 742950 w 1466850"/>
                <a:gd name="connsiteY32" fmla="*/ 750094 h 1164431"/>
                <a:gd name="connsiteX33" fmla="*/ 785812 w 1466850"/>
                <a:gd name="connsiteY33" fmla="*/ 726281 h 1164431"/>
                <a:gd name="connsiteX34" fmla="*/ 800100 w 1466850"/>
                <a:gd name="connsiteY34" fmla="*/ 716756 h 1164431"/>
                <a:gd name="connsiteX35" fmla="*/ 862012 w 1466850"/>
                <a:gd name="connsiteY35" fmla="*/ 721519 h 1164431"/>
                <a:gd name="connsiteX36" fmla="*/ 883444 w 1466850"/>
                <a:gd name="connsiteY36" fmla="*/ 721519 h 1164431"/>
                <a:gd name="connsiteX37" fmla="*/ 892969 w 1466850"/>
                <a:gd name="connsiteY37" fmla="*/ 697706 h 1164431"/>
                <a:gd name="connsiteX38" fmla="*/ 892969 w 1466850"/>
                <a:gd name="connsiteY38" fmla="*/ 697706 h 1164431"/>
                <a:gd name="connsiteX39" fmla="*/ 921544 w 1466850"/>
                <a:gd name="connsiteY39" fmla="*/ 609600 h 1164431"/>
                <a:gd name="connsiteX40" fmla="*/ 909637 w 1466850"/>
                <a:gd name="connsiteY40" fmla="*/ 552450 h 1164431"/>
                <a:gd name="connsiteX41" fmla="*/ 928687 w 1466850"/>
                <a:gd name="connsiteY41" fmla="*/ 540544 h 1164431"/>
                <a:gd name="connsiteX42" fmla="*/ 973931 w 1466850"/>
                <a:gd name="connsiteY42" fmla="*/ 535781 h 1164431"/>
                <a:gd name="connsiteX43" fmla="*/ 1014412 w 1466850"/>
                <a:gd name="connsiteY43" fmla="*/ 447675 h 1164431"/>
                <a:gd name="connsiteX44" fmla="*/ 1038225 w 1466850"/>
                <a:gd name="connsiteY44" fmla="*/ 445294 h 1164431"/>
                <a:gd name="connsiteX45" fmla="*/ 1073944 w 1466850"/>
                <a:gd name="connsiteY45" fmla="*/ 476250 h 1164431"/>
                <a:gd name="connsiteX46" fmla="*/ 1112044 w 1466850"/>
                <a:gd name="connsiteY46" fmla="*/ 514350 h 1164431"/>
                <a:gd name="connsiteX47" fmla="*/ 1171575 w 1466850"/>
                <a:gd name="connsiteY47" fmla="*/ 540544 h 1164431"/>
                <a:gd name="connsiteX48" fmla="*/ 1219200 w 1466850"/>
                <a:gd name="connsiteY48" fmla="*/ 521494 h 1164431"/>
                <a:gd name="connsiteX49" fmla="*/ 1245394 w 1466850"/>
                <a:gd name="connsiteY49" fmla="*/ 502444 h 1164431"/>
                <a:gd name="connsiteX50" fmla="*/ 1278731 w 1466850"/>
                <a:gd name="connsiteY50" fmla="*/ 511969 h 1164431"/>
                <a:gd name="connsiteX51" fmla="*/ 1295400 w 1466850"/>
                <a:gd name="connsiteY51" fmla="*/ 531019 h 1164431"/>
                <a:gd name="connsiteX52" fmla="*/ 1273969 w 1466850"/>
                <a:gd name="connsiteY52" fmla="*/ 573881 h 1164431"/>
                <a:gd name="connsiteX53" fmla="*/ 1271587 w 1466850"/>
                <a:gd name="connsiteY53" fmla="*/ 602456 h 1164431"/>
                <a:gd name="connsiteX54" fmla="*/ 1285875 w 1466850"/>
                <a:gd name="connsiteY54" fmla="*/ 611981 h 1164431"/>
                <a:gd name="connsiteX55" fmla="*/ 1300162 w 1466850"/>
                <a:gd name="connsiteY55" fmla="*/ 628650 h 1164431"/>
                <a:gd name="connsiteX56" fmla="*/ 1321594 w 1466850"/>
                <a:gd name="connsiteY56" fmla="*/ 666750 h 1164431"/>
                <a:gd name="connsiteX57" fmla="*/ 1347787 w 1466850"/>
                <a:gd name="connsiteY57" fmla="*/ 681037 h 1164431"/>
                <a:gd name="connsiteX58" fmla="*/ 1371600 w 1466850"/>
                <a:gd name="connsiteY58" fmla="*/ 681037 h 1164431"/>
                <a:gd name="connsiteX59" fmla="*/ 1376362 w 1466850"/>
                <a:gd name="connsiteY59" fmla="*/ 628650 h 1164431"/>
                <a:gd name="connsiteX60" fmla="*/ 1395412 w 1466850"/>
                <a:gd name="connsiteY60" fmla="*/ 578644 h 1164431"/>
                <a:gd name="connsiteX61" fmla="*/ 1426369 w 1466850"/>
                <a:gd name="connsiteY61" fmla="*/ 571500 h 1164431"/>
                <a:gd name="connsiteX62" fmla="*/ 1466850 w 1466850"/>
                <a:gd name="connsiteY62" fmla="*/ 552450 h 1164431"/>
                <a:gd name="connsiteX63" fmla="*/ 1443037 w 1466850"/>
                <a:gd name="connsiteY63" fmla="*/ 509587 h 1164431"/>
                <a:gd name="connsiteX64" fmla="*/ 1414462 w 1466850"/>
                <a:gd name="connsiteY64" fmla="*/ 464344 h 1164431"/>
                <a:gd name="connsiteX65" fmla="*/ 1388269 w 1466850"/>
                <a:gd name="connsiteY65" fmla="*/ 438150 h 1164431"/>
                <a:gd name="connsiteX66" fmla="*/ 1404937 w 1466850"/>
                <a:gd name="connsiteY66" fmla="*/ 400050 h 1164431"/>
                <a:gd name="connsiteX67" fmla="*/ 1404937 w 1466850"/>
                <a:gd name="connsiteY67" fmla="*/ 383381 h 1164431"/>
                <a:gd name="connsiteX68" fmla="*/ 1431131 w 1466850"/>
                <a:gd name="connsiteY68" fmla="*/ 338137 h 1164431"/>
                <a:gd name="connsiteX69" fmla="*/ 1419225 w 1466850"/>
                <a:gd name="connsiteY69" fmla="*/ 264319 h 1164431"/>
                <a:gd name="connsiteX70" fmla="*/ 1438275 w 1466850"/>
                <a:gd name="connsiteY70" fmla="*/ 202406 h 1164431"/>
                <a:gd name="connsiteX71" fmla="*/ 1435894 w 1466850"/>
                <a:gd name="connsiteY71" fmla="*/ 173831 h 1164431"/>
                <a:gd name="connsiteX72" fmla="*/ 1404937 w 1466850"/>
                <a:gd name="connsiteY72" fmla="*/ 164306 h 1164431"/>
                <a:gd name="connsiteX73" fmla="*/ 1364456 w 1466850"/>
                <a:gd name="connsiteY73" fmla="*/ 154781 h 1164431"/>
                <a:gd name="connsiteX74" fmla="*/ 1293019 w 1466850"/>
                <a:gd name="connsiteY74" fmla="*/ 154781 h 1164431"/>
                <a:gd name="connsiteX75" fmla="*/ 1233487 w 1466850"/>
                <a:gd name="connsiteY75" fmla="*/ 121444 h 1164431"/>
                <a:gd name="connsiteX76" fmla="*/ 1207294 w 1466850"/>
                <a:gd name="connsiteY76" fmla="*/ 114300 h 1164431"/>
                <a:gd name="connsiteX77" fmla="*/ 1188244 w 1466850"/>
                <a:gd name="connsiteY77" fmla="*/ 126206 h 1164431"/>
                <a:gd name="connsiteX78" fmla="*/ 1133475 w 1466850"/>
                <a:gd name="connsiteY78" fmla="*/ 188119 h 1164431"/>
                <a:gd name="connsiteX79" fmla="*/ 1116806 w 1466850"/>
                <a:gd name="connsiteY79" fmla="*/ 188119 h 1164431"/>
                <a:gd name="connsiteX80" fmla="*/ 1078706 w 1466850"/>
                <a:gd name="connsiteY80" fmla="*/ 142875 h 1164431"/>
                <a:gd name="connsiteX81" fmla="*/ 1054894 w 1466850"/>
                <a:gd name="connsiteY81" fmla="*/ 138112 h 1164431"/>
                <a:gd name="connsiteX82" fmla="*/ 997744 w 1466850"/>
                <a:gd name="connsiteY82" fmla="*/ 157162 h 1164431"/>
                <a:gd name="connsiteX83" fmla="*/ 973931 w 1466850"/>
                <a:gd name="connsiteY83" fmla="*/ 178594 h 1164431"/>
                <a:gd name="connsiteX84" fmla="*/ 928687 w 1466850"/>
                <a:gd name="connsiteY84" fmla="*/ 173831 h 1164431"/>
                <a:gd name="connsiteX85" fmla="*/ 878681 w 1466850"/>
                <a:gd name="connsiteY85" fmla="*/ 164306 h 1164431"/>
                <a:gd name="connsiteX86" fmla="*/ 864394 w 1466850"/>
                <a:gd name="connsiteY86" fmla="*/ 83344 h 1164431"/>
                <a:gd name="connsiteX87" fmla="*/ 845344 w 1466850"/>
                <a:gd name="connsiteY87" fmla="*/ 69056 h 1164431"/>
                <a:gd name="connsiteX88" fmla="*/ 747712 w 1466850"/>
                <a:gd name="connsiteY88" fmla="*/ 119062 h 1164431"/>
                <a:gd name="connsiteX89" fmla="*/ 721519 w 1466850"/>
                <a:gd name="connsiteY89" fmla="*/ 140494 h 1164431"/>
                <a:gd name="connsiteX90" fmla="*/ 709612 w 1466850"/>
                <a:gd name="connsiteY90" fmla="*/ 190500 h 1164431"/>
                <a:gd name="connsiteX91" fmla="*/ 707231 w 1466850"/>
                <a:gd name="connsiteY91" fmla="*/ 195262 h 1164431"/>
                <a:gd name="connsiteX92" fmla="*/ 654844 w 1466850"/>
                <a:gd name="connsiteY92" fmla="*/ 190500 h 1164431"/>
                <a:gd name="connsiteX93" fmla="*/ 633412 w 1466850"/>
                <a:gd name="connsiteY93" fmla="*/ 180975 h 1164431"/>
                <a:gd name="connsiteX94" fmla="*/ 614362 w 1466850"/>
                <a:gd name="connsiteY94" fmla="*/ 142875 h 1164431"/>
                <a:gd name="connsiteX95" fmla="*/ 590550 w 1466850"/>
                <a:gd name="connsiteY95" fmla="*/ 130969 h 1164431"/>
                <a:gd name="connsiteX96" fmla="*/ 540544 w 1466850"/>
                <a:gd name="connsiteY96" fmla="*/ 161925 h 1164431"/>
                <a:gd name="connsiteX97" fmla="*/ 507206 w 1466850"/>
                <a:gd name="connsiteY97" fmla="*/ 154781 h 1164431"/>
                <a:gd name="connsiteX98" fmla="*/ 495300 w 1466850"/>
                <a:gd name="connsiteY98" fmla="*/ 123825 h 1164431"/>
                <a:gd name="connsiteX99" fmla="*/ 490537 w 1466850"/>
                <a:gd name="connsiteY99" fmla="*/ 114300 h 1164431"/>
                <a:gd name="connsiteX100" fmla="*/ 431006 w 1466850"/>
                <a:gd name="connsiteY100" fmla="*/ 97631 h 1164431"/>
                <a:gd name="connsiteX101" fmla="*/ 442912 w 1466850"/>
                <a:gd name="connsiteY101" fmla="*/ 33337 h 1164431"/>
                <a:gd name="connsiteX102" fmla="*/ 423862 w 1466850"/>
                <a:gd name="connsiteY102" fmla="*/ 19050 h 1164431"/>
                <a:gd name="connsiteX103" fmla="*/ 335756 w 1466850"/>
                <a:gd name="connsiteY103" fmla="*/ 0 h 1164431"/>
                <a:gd name="connsiteX104" fmla="*/ 302419 w 1466850"/>
                <a:gd name="connsiteY104" fmla="*/ 35719 h 1164431"/>
                <a:gd name="connsiteX105" fmla="*/ 266700 w 1466850"/>
                <a:gd name="connsiteY105" fmla="*/ 50006 h 1164431"/>
                <a:gd name="connsiteX106" fmla="*/ 271462 w 1466850"/>
                <a:gd name="connsiteY106" fmla="*/ 95250 h 1164431"/>
                <a:gd name="connsiteX107" fmla="*/ 316706 w 1466850"/>
                <a:gd name="connsiteY107" fmla="*/ 121444 h 1164431"/>
                <a:gd name="connsiteX108" fmla="*/ 302419 w 1466850"/>
                <a:gd name="connsiteY108" fmla="*/ 145256 h 1164431"/>
                <a:gd name="connsiteX109" fmla="*/ 247650 w 1466850"/>
                <a:gd name="connsiteY109" fmla="*/ 159544 h 1164431"/>
                <a:gd name="connsiteX110" fmla="*/ 214312 w 1466850"/>
                <a:gd name="connsiteY110" fmla="*/ 216694 h 1164431"/>
                <a:gd name="connsiteX111" fmla="*/ 183356 w 1466850"/>
                <a:gd name="connsiteY111" fmla="*/ 221456 h 1164431"/>
                <a:gd name="connsiteX112" fmla="*/ 183356 w 1466850"/>
                <a:gd name="connsiteY112" fmla="*/ 254794 h 1164431"/>
                <a:gd name="connsiteX113" fmla="*/ 161925 w 1466850"/>
                <a:gd name="connsiteY113" fmla="*/ 304800 h 1164431"/>
                <a:gd name="connsiteX114" fmla="*/ 140494 w 1466850"/>
                <a:gd name="connsiteY114" fmla="*/ 323850 h 1164431"/>
                <a:gd name="connsiteX115" fmla="*/ 71439 w 1466850"/>
                <a:gd name="connsiteY115" fmla="*/ 300039 h 1164431"/>
                <a:gd name="connsiteX116" fmla="*/ 59530 w 1466850"/>
                <a:gd name="connsiteY116" fmla="*/ 302418 h 1164431"/>
                <a:gd name="connsiteX117" fmla="*/ 30956 w 1466850"/>
                <a:gd name="connsiteY117" fmla="*/ 295274 h 1164431"/>
                <a:gd name="connsiteX0" fmla="*/ 30956 w 1466850"/>
                <a:gd name="connsiteY0" fmla="*/ 295274 h 1164431"/>
                <a:gd name="connsiteX1" fmla="*/ 19050 w 1466850"/>
                <a:gd name="connsiteY1" fmla="*/ 381000 h 1164431"/>
                <a:gd name="connsiteX2" fmla="*/ 19050 w 1466850"/>
                <a:gd name="connsiteY2" fmla="*/ 397669 h 1164431"/>
                <a:gd name="connsiteX3" fmla="*/ 0 w 1466850"/>
                <a:gd name="connsiteY3" fmla="*/ 459581 h 1164431"/>
                <a:gd name="connsiteX4" fmla="*/ 7144 w 1466850"/>
                <a:gd name="connsiteY4" fmla="*/ 497681 h 1164431"/>
                <a:gd name="connsiteX5" fmla="*/ 9525 w 1466850"/>
                <a:gd name="connsiteY5" fmla="*/ 535781 h 1164431"/>
                <a:gd name="connsiteX6" fmla="*/ 19050 w 1466850"/>
                <a:gd name="connsiteY6" fmla="*/ 583406 h 1164431"/>
                <a:gd name="connsiteX7" fmla="*/ 23812 w 1466850"/>
                <a:gd name="connsiteY7" fmla="*/ 688181 h 1164431"/>
                <a:gd name="connsiteX8" fmla="*/ 35719 w 1466850"/>
                <a:gd name="connsiteY8" fmla="*/ 747712 h 1164431"/>
                <a:gd name="connsiteX9" fmla="*/ 40481 w 1466850"/>
                <a:gd name="connsiteY9" fmla="*/ 778669 h 1164431"/>
                <a:gd name="connsiteX10" fmla="*/ 47625 w 1466850"/>
                <a:gd name="connsiteY10" fmla="*/ 831056 h 1164431"/>
                <a:gd name="connsiteX11" fmla="*/ 38100 w 1466850"/>
                <a:gd name="connsiteY11" fmla="*/ 919162 h 1164431"/>
                <a:gd name="connsiteX12" fmla="*/ 78581 w 1466850"/>
                <a:gd name="connsiteY12" fmla="*/ 1028700 h 1164431"/>
                <a:gd name="connsiteX13" fmla="*/ 71437 w 1466850"/>
                <a:gd name="connsiteY13" fmla="*/ 1095375 h 1164431"/>
                <a:gd name="connsiteX14" fmla="*/ 88106 w 1466850"/>
                <a:gd name="connsiteY14" fmla="*/ 1164431 h 1164431"/>
                <a:gd name="connsiteX15" fmla="*/ 128587 w 1466850"/>
                <a:gd name="connsiteY15" fmla="*/ 1145381 h 1164431"/>
                <a:gd name="connsiteX16" fmla="*/ 242887 w 1466850"/>
                <a:gd name="connsiteY16" fmla="*/ 1092994 h 1164431"/>
                <a:gd name="connsiteX17" fmla="*/ 238125 w 1466850"/>
                <a:gd name="connsiteY17" fmla="*/ 1045369 h 1164431"/>
                <a:gd name="connsiteX18" fmla="*/ 230981 w 1466850"/>
                <a:gd name="connsiteY18" fmla="*/ 1035844 h 1164431"/>
                <a:gd name="connsiteX19" fmla="*/ 252412 w 1466850"/>
                <a:gd name="connsiteY19" fmla="*/ 1019175 h 1164431"/>
                <a:gd name="connsiteX20" fmla="*/ 314325 w 1466850"/>
                <a:gd name="connsiteY20" fmla="*/ 995362 h 1164431"/>
                <a:gd name="connsiteX21" fmla="*/ 311944 w 1466850"/>
                <a:gd name="connsiteY21" fmla="*/ 959644 h 1164431"/>
                <a:gd name="connsiteX22" fmla="*/ 326231 w 1466850"/>
                <a:gd name="connsiteY22" fmla="*/ 942975 h 1164431"/>
                <a:gd name="connsiteX23" fmla="*/ 452437 w 1466850"/>
                <a:gd name="connsiteY23" fmla="*/ 950119 h 1164431"/>
                <a:gd name="connsiteX24" fmla="*/ 464344 w 1466850"/>
                <a:gd name="connsiteY24" fmla="*/ 933450 h 1164431"/>
                <a:gd name="connsiteX25" fmla="*/ 476250 w 1466850"/>
                <a:gd name="connsiteY25" fmla="*/ 883444 h 1164431"/>
                <a:gd name="connsiteX26" fmla="*/ 488156 w 1466850"/>
                <a:gd name="connsiteY26" fmla="*/ 857250 h 1164431"/>
                <a:gd name="connsiteX27" fmla="*/ 526256 w 1466850"/>
                <a:gd name="connsiteY27" fmla="*/ 862012 h 1164431"/>
                <a:gd name="connsiteX28" fmla="*/ 545306 w 1466850"/>
                <a:gd name="connsiteY28" fmla="*/ 909637 h 1164431"/>
                <a:gd name="connsiteX29" fmla="*/ 566737 w 1466850"/>
                <a:gd name="connsiteY29" fmla="*/ 881062 h 1164431"/>
                <a:gd name="connsiteX30" fmla="*/ 621506 w 1466850"/>
                <a:gd name="connsiteY30" fmla="*/ 845344 h 1164431"/>
                <a:gd name="connsiteX31" fmla="*/ 709612 w 1466850"/>
                <a:gd name="connsiteY31" fmla="*/ 814387 h 1164431"/>
                <a:gd name="connsiteX32" fmla="*/ 716756 w 1466850"/>
                <a:gd name="connsiteY32" fmla="*/ 769144 h 1164431"/>
                <a:gd name="connsiteX33" fmla="*/ 742950 w 1466850"/>
                <a:gd name="connsiteY33" fmla="*/ 750094 h 1164431"/>
                <a:gd name="connsiteX34" fmla="*/ 785812 w 1466850"/>
                <a:gd name="connsiteY34" fmla="*/ 726281 h 1164431"/>
                <a:gd name="connsiteX35" fmla="*/ 800100 w 1466850"/>
                <a:gd name="connsiteY35" fmla="*/ 716756 h 1164431"/>
                <a:gd name="connsiteX36" fmla="*/ 862012 w 1466850"/>
                <a:gd name="connsiteY36" fmla="*/ 721519 h 1164431"/>
                <a:gd name="connsiteX37" fmla="*/ 883444 w 1466850"/>
                <a:gd name="connsiteY37" fmla="*/ 721519 h 1164431"/>
                <a:gd name="connsiteX38" fmla="*/ 892969 w 1466850"/>
                <a:gd name="connsiteY38" fmla="*/ 697706 h 1164431"/>
                <a:gd name="connsiteX39" fmla="*/ 892969 w 1466850"/>
                <a:gd name="connsiteY39" fmla="*/ 697706 h 1164431"/>
                <a:gd name="connsiteX40" fmla="*/ 921544 w 1466850"/>
                <a:gd name="connsiteY40" fmla="*/ 609600 h 1164431"/>
                <a:gd name="connsiteX41" fmla="*/ 909637 w 1466850"/>
                <a:gd name="connsiteY41" fmla="*/ 552450 h 1164431"/>
                <a:gd name="connsiteX42" fmla="*/ 928687 w 1466850"/>
                <a:gd name="connsiteY42" fmla="*/ 540544 h 1164431"/>
                <a:gd name="connsiteX43" fmla="*/ 973931 w 1466850"/>
                <a:gd name="connsiteY43" fmla="*/ 535781 h 1164431"/>
                <a:gd name="connsiteX44" fmla="*/ 1014412 w 1466850"/>
                <a:gd name="connsiteY44" fmla="*/ 447675 h 1164431"/>
                <a:gd name="connsiteX45" fmla="*/ 1038225 w 1466850"/>
                <a:gd name="connsiteY45" fmla="*/ 445294 h 1164431"/>
                <a:gd name="connsiteX46" fmla="*/ 1073944 w 1466850"/>
                <a:gd name="connsiteY46" fmla="*/ 476250 h 1164431"/>
                <a:gd name="connsiteX47" fmla="*/ 1112044 w 1466850"/>
                <a:gd name="connsiteY47" fmla="*/ 514350 h 1164431"/>
                <a:gd name="connsiteX48" fmla="*/ 1171575 w 1466850"/>
                <a:gd name="connsiteY48" fmla="*/ 540544 h 1164431"/>
                <a:gd name="connsiteX49" fmla="*/ 1219200 w 1466850"/>
                <a:gd name="connsiteY49" fmla="*/ 521494 h 1164431"/>
                <a:gd name="connsiteX50" fmla="*/ 1245394 w 1466850"/>
                <a:gd name="connsiteY50" fmla="*/ 502444 h 1164431"/>
                <a:gd name="connsiteX51" fmla="*/ 1278731 w 1466850"/>
                <a:gd name="connsiteY51" fmla="*/ 511969 h 1164431"/>
                <a:gd name="connsiteX52" fmla="*/ 1295400 w 1466850"/>
                <a:gd name="connsiteY52" fmla="*/ 531019 h 1164431"/>
                <a:gd name="connsiteX53" fmla="*/ 1273969 w 1466850"/>
                <a:gd name="connsiteY53" fmla="*/ 573881 h 1164431"/>
                <a:gd name="connsiteX54" fmla="*/ 1271587 w 1466850"/>
                <a:gd name="connsiteY54" fmla="*/ 602456 h 1164431"/>
                <a:gd name="connsiteX55" fmla="*/ 1285875 w 1466850"/>
                <a:gd name="connsiteY55" fmla="*/ 611981 h 1164431"/>
                <a:gd name="connsiteX56" fmla="*/ 1300162 w 1466850"/>
                <a:gd name="connsiteY56" fmla="*/ 628650 h 1164431"/>
                <a:gd name="connsiteX57" fmla="*/ 1321594 w 1466850"/>
                <a:gd name="connsiteY57" fmla="*/ 666750 h 1164431"/>
                <a:gd name="connsiteX58" fmla="*/ 1347787 w 1466850"/>
                <a:gd name="connsiteY58" fmla="*/ 681037 h 1164431"/>
                <a:gd name="connsiteX59" fmla="*/ 1371600 w 1466850"/>
                <a:gd name="connsiteY59" fmla="*/ 681037 h 1164431"/>
                <a:gd name="connsiteX60" fmla="*/ 1376362 w 1466850"/>
                <a:gd name="connsiteY60" fmla="*/ 628650 h 1164431"/>
                <a:gd name="connsiteX61" fmla="*/ 1395412 w 1466850"/>
                <a:gd name="connsiteY61" fmla="*/ 578644 h 1164431"/>
                <a:gd name="connsiteX62" fmla="*/ 1426369 w 1466850"/>
                <a:gd name="connsiteY62" fmla="*/ 571500 h 1164431"/>
                <a:gd name="connsiteX63" fmla="*/ 1466850 w 1466850"/>
                <a:gd name="connsiteY63" fmla="*/ 552450 h 1164431"/>
                <a:gd name="connsiteX64" fmla="*/ 1443037 w 1466850"/>
                <a:gd name="connsiteY64" fmla="*/ 509587 h 1164431"/>
                <a:gd name="connsiteX65" fmla="*/ 1414462 w 1466850"/>
                <a:gd name="connsiteY65" fmla="*/ 464344 h 1164431"/>
                <a:gd name="connsiteX66" fmla="*/ 1388269 w 1466850"/>
                <a:gd name="connsiteY66" fmla="*/ 438150 h 1164431"/>
                <a:gd name="connsiteX67" fmla="*/ 1404937 w 1466850"/>
                <a:gd name="connsiteY67" fmla="*/ 400050 h 1164431"/>
                <a:gd name="connsiteX68" fmla="*/ 1404937 w 1466850"/>
                <a:gd name="connsiteY68" fmla="*/ 383381 h 1164431"/>
                <a:gd name="connsiteX69" fmla="*/ 1431131 w 1466850"/>
                <a:gd name="connsiteY69" fmla="*/ 338137 h 1164431"/>
                <a:gd name="connsiteX70" fmla="*/ 1419225 w 1466850"/>
                <a:gd name="connsiteY70" fmla="*/ 264319 h 1164431"/>
                <a:gd name="connsiteX71" fmla="*/ 1438275 w 1466850"/>
                <a:gd name="connsiteY71" fmla="*/ 202406 h 1164431"/>
                <a:gd name="connsiteX72" fmla="*/ 1435894 w 1466850"/>
                <a:gd name="connsiteY72" fmla="*/ 173831 h 1164431"/>
                <a:gd name="connsiteX73" fmla="*/ 1404937 w 1466850"/>
                <a:gd name="connsiteY73" fmla="*/ 164306 h 1164431"/>
                <a:gd name="connsiteX74" fmla="*/ 1364456 w 1466850"/>
                <a:gd name="connsiteY74" fmla="*/ 154781 h 1164431"/>
                <a:gd name="connsiteX75" fmla="*/ 1293019 w 1466850"/>
                <a:gd name="connsiteY75" fmla="*/ 154781 h 1164431"/>
                <a:gd name="connsiteX76" fmla="*/ 1233487 w 1466850"/>
                <a:gd name="connsiteY76" fmla="*/ 121444 h 1164431"/>
                <a:gd name="connsiteX77" fmla="*/ 1207294 w 1466850"/>
                <a:gd name="connsiteY77" fmla="*/ 114300 h 1164431"/>
                <a:gd name="connsiteX78" fmla="*/ 1188244 w 1466850"/>
                <a:gd name="connsiteY78" fmla="*/ 126206 h 1164431"/>
                <a:gd name="connsiteX79" fmla="*/ 1133475 w 1466850"/>
                <a:gd name="connsiteY79" fmla="*/ 188119 h 1164431"/>
                <a:gd name="connsiteX80" fmla="*/ 1116806 w 1466850"/>
                <a:gd name="connsiteY80" fmla="*/ 188119 h 1164431"/>
                <a:gd name="connsiteX81" fmla="*/ 1078706 w 1466850"/>
                <a:gd name="connsiteY81" fmla="*/ 142875 h 1164431"/>
                <a:gd name="connsiteX82" fmla="*/ 1054894 w 1466850"/>
                <a:gd name="connsiteY82" fmla="*/ 138112 h 1164431"/>
                <a:gd name="connsiteX83" fmla="*/ 997744 w 1466850"/>
                <a:gd name="connsiteY83" fmla="*/ 157162 h 1164431"/>
                <a:gd name="connsiteX84" fmla="*/ 973931 w 1466850"/>
                <a:gd name="connsiteY84" fmla="*/ 178594 h 1164431"/>
                <a:gd name="connsiteX85" fmla="*/ 928687 w 1466850"/>
                <a:gd name="connsiteY85" fmla="*/ 173831 h 1164431"/>
                <a:gd name="connsiteX86" fmla="*/ 878681 w 1466850"/>
                <a:gd name="connsiteY86" fmla="*/ 164306 h 1164431"/>
                <a:gd name="connsiteX87" fmla="*/ 864394 w 1466850"/>
                <a:gd name="connsiteY87" fmla="*/ 83344 h 1164431"/>
                <a:gd name="connsiteX88" fmla="*/ 845344 w 1466850"/>
                <a:gd name="connsiteY88" fmla="*/ 69056 h 1164431"/>
                <a:gd name="connsiteX89" fmla="*/ 747712 w 1466850"/>
                <a:gd name="connsiteY89" fmla="*/ 119062 h 1164431"/>
                <a:gd name="connsiteX90" fmla="*/ 721519 w 1466850"/>
                <a:gd name="connsiteY90" fmla="*/ 140494 h 1164431"/>
                <a:gd name="connsiteX91" fmla="*/ 709612 w 1466850"/>
                <a:gd name="connsiteY91" fmla="*/ 190500 h 1164431"/>
                <a:gd name="connsiteX92" fmla="*/ 707231 w 1466850"/>
                <a:gd name="connsiteY92" fmla="*/ 195262 h 1164431"/>
                <a:gd name="connsiteX93" fmla="*/ 654844 w 1466850"/>
                <a:gd name="connsiteY93" fmla="*/ 190500 h 1164431"/>
                <a:gd name="connsiteX94" fmla="*/ 633412 w 1466850"/>
                <a:gd name="connsiteY94" fmla="*/ 180975 h 1164431"/>
                <a:gd name="connsiteX95" fmla="*/ 614362 w 1466850"/>
                <a:gd name="connsiteY95" fmla="*/ 142875 h 1164431"/>
                <a:gd name="connsiteX96" fmla="*/ 590550 w 1466850"/>
                <a:gd name="connsiteY96" fmla="*/ 130969 h 1164431"/>
                <a:gd name="connsiteX97" fmla="*/ 540544 w 1466850"/>
                <a:gd name="connsiteY97" fmla="*/ 161925 h 1164431"/>
                <a:gd name="connsiteX98" fmla="*/ 507206 w 1466850"/>
                <a:gd name="connsiteY98" fmla="*/ 154781 h 1164431"/>
                <a:gd name="connsiteX99" fmla="*/ 495300 w 1466850"/>
                <a:gd name="connsiteY99" fmla="*/ 123825 h 1164431"/>
                <a:gd name="connsiteX100" fmla="*/ 490537 w 1466850"/>
                <a:gd name="connsiteY100" fmla="*/ 114300 h 1164431"/>
                <a:gd name="connsiteX101" fmla="*/ 431006 w 1466850"/>
                <a:gd name="connsiteY101" fmla="*/ 97631 h 1164431"/>
                <a:gd name="connsiteX102" fmla="*/ 442912 w 1466850"/>
                <a:gd name="connsiteY102" fmla="*/ 33337 h 1164431"/>
                <a:gd name="connsiteX103" fmla="*/ 423862 w 1466850"/>
                <a:gd name="connsiteY103" fmla="*/ 19050 h 1164431"/>
                <a:gd name="connsiteX104" fmla="*/ 335756 w 1466850"/>
                <a:gd name="connsiteY104" fmla="*/ 0 h 1164431"/>
                <a:gd name="connsiteX105" fmla="*/ 302419 w 1466850"/>
                <a:gd name="connsiteY105" fmla="*/ 35719 h 1164431"/>
                <a:gd name="connsiteX106" fmla="*/ 266700 w 1466850"/>
                <a:gd name="connsiteY106" fmla="*/ 50006 h 1164431"/>
                <a:gd name="connsiteX107" fmla="*/ 271462 w 1466850"/>
                <a:gd name="connsiteY107" fmla="*/ 95250 h 1164431"/>
                <a:gd name="connsiteX108" fmla="*/ 316706 w 1466850"/>
                <a:gd name="connsiteY108" fmla="*/ 121444 h 1164431"/>
                <a:gd name="connsiteX109" fmla="*/ 302419 w 1466850"/>
                <a:gd name="connsiteY109" fmla="*/ 145256 h 1164431"/>
                <a:gd name="connsiteX110" fmla="*/ 247650 w 1466850"/>
                <a:gd name="connsiteY110" fmla="*/ 159544 h 1164431"/>
                <a:gd name="connsiteX111" fmla="*/ 214312 w 1466850"/>
                <a:gd name="connsiteY111" fmla="*/ 216694 h 1164431"/>
                <a:gd name="connsiteX112" fmla="*/ 183356 w 1466850"/>
                <a:gd name="connsiteY112" fmla="*/ 221456 h 1164431"/>
                <a:gd name="connsiteX113" fmla="*/ 183356 w 1466850"/>
                <a:gd name="connsiteY113" fmla="*/ 254794 h 1164431"/>
                <a:gd name="connsiteX114" fmla="*/ 161925 w 1466850"/>
                <a:gd name="connsiteY114" fmla="*/ 304800 h 1164431"/>
                <a:gd name="connsiteX115" fmla="*/ 140494 w 1466850"/>
                <a:gd name="connsiteY115" fmla="*/ 323850 h 1164431"/>
                <a:gd name="connsiteX116" fmla="*/ 71439 w 1466850"/>
                <a:gd name="connsiteY116" fmla="*/ 300039 h 1164431"/>
                <a:gd name="connsiteX117" fmla="*/ 59530 w 1466850"/>
                <a:gd name="connsiteY117" fmla="*/ 302418 h 1164431"/>
                <a:gd name="connsiteX118" fmla="*/ 30956 w 1466850"/>
                <a:gd name="connsiteY118" fmla="*/ 295274 h 1164431"/>
                <a:gd name="connsiteX0" fmla="*/ 30956 w 1466850"/>
                <a:gd name="connsiteY0" fmla="*/ 295274 h 1200149"/>
                <a:gd name="connsiteX1" fmla="*/ 19050 w 1466850"/>
                <a:gd name="connsiteY1" fmla="*/ 381000 h 1200149"/>
                <a:gd name="connsiteX2" fmla="*/ 19050 w 1466850"/>
                <a:gd name="connsiteY2" fmla="*/ 397669 h 1200149"/>
                <a:gd name="connsiteX3" fmla="*/ 0 w 1466850"/>
                <a:gd name="connsiteY3" fmla="*/ 459581 h 1200149"/>
                <a:gd name="connsiteX4" fmla="*/ 7144 w 1466850"/>
                <a:gd name="connsiteY4" fmla="*/ 497681 h 1200149"/>
                <a:gd name="connsiteX5" fmla="*/ 9525 w 1466850"/>
                <a:gd name="connsiteY5" fmla="*/ 535781 h 1200149"/>
                <a:gd name="connsiteX6" fmla="*/ 19050 w 1466850"/>
                <a:gd name="connsiteY6" fmla="*/ 583406 h 1200149"/>
                <a:gd name="connsiteX7" fmla="*/ 23812 w 1466850"/>
                <a:gd name="connsiteY7" fmla="*/ 688181 h 1200149"/>
                <a:gd name="connsiteX8" fmla="*/ 35719 w 1466850"/>
                <a:gd name="connsiteY8" fmla="*/ 747712 h 1200149"/>
                <a:gd name="connsiteX9" fmla="*/ 40481 w 1466850"/>
                <a:gd name="connsiteY9" fmla="*/ 778669 h 1200149"/>
                <a:gd name="connsiteX10" fmla="*/ 47625 w 1466850"/>
                <a:gd name="connsiteY10" fmla="*/ 831056 h 1200149"/>
                <a:gd name="connsiteX11" fmla="*/ 38100 w 1466850"/>
                <a:gd name="connsiteY11" fmla="*/ 919162 h 1200149"/>
                <a:gd name="connsiteX12" fmla="*/ 78581 w 1466850"/>
                <a:gd name="connsiteY12" fmla="*/ 1028700 h 1200149"/>
                <a:gd name="connsiteX13" fmla="*/ 71437 w 1466850"/>
                <a:gd name="connsiteY13" fmla="*/ 1095375 h 1200149"/>
                <a:gd name="connsiteX14" fmla="*/ 88106 w 1466850"/>
                <a:gd name="connsiteY14" fmla="*/ 1164431 h 1200149"/>
                <a:gd name="connsiteX15" fmla="*/ 166687 w 1466850"/>
                <a:gd name="connsiteY15" fmla="*/ 1200149 h 1200149"/>
                <a:gd name="connsiteX16" fmla="*/ 242887 w 1466850"/>
                <a:gd name="connsiteY16" fmla="*/ 1092994 h 1200149"/>
                <a:gd name="connsiteX17" fmla="*/ 238125 w 1466850"/>
                <a:gd name="connsiteY17" fmla="*/ 1045369 h 1200149"/>
                <a:gd name="connsiteX18" fmla="*/ 230981 w 1466850"/>
                <a:gd name="connsiteY18" fmla="*/ 1035844 h 1200149"/>
                <a:gd name="connsiteX19" fmla="*/ 252412 w 1466850"/>
                <a:gd name="connsiteY19" fmla="*/ 1019175 h 1200149"/>
                <a:gd name="connsiteX20" fmla="*/ 314325 w 1466850"/>
                <a:gd name="connsiteY20" fmla="*/ 995362 h 1200149"/>
                <a:gd name="connsiteX21" fmla="*/ 311944 w 1466850"/>
                <a:gd name="connsiteY21" fmla="*/ 959644 h 1200149"/>
                <a:gd name="connsiteX22" fmla="*/ 326231 w 1466850"/>
                <a:gd name="connsiteY22" fmla="*/ 942975 h 1200149"/>
                <a:gd name="connsiteX23" fmla="*/ 452437 w 1466850"/>
                <a:gd name="connsiteY23" fmla="*/ 950119 h 1200149"/>
                <a:gd name="connsiteX24" fmla="*/ 464344 w 1466850"/>
                <a:gd name="connsiteY24" fmla="*/ 933450 h 1200149"/>
                <a:gd name="connsiteX25" fmla="*/ 476250 w 1466850"/>
                <a:gd name="connsiteY25" fmla="*/ 883444 h 1200149"/>
                <a:gd name="connsiteX26" fmla="*/ 488156 w 1466850"/>
                <a:gd name="connsiteY26" fmla="*/ 857250 h 1200149"/>
                <a:gd name="connsiteX27" fmla="*/ 526256 w 1466850"/>
                <a:gd name="connsiteY27" fmla="*/ 862012 h 1200149"/>
                <a:gd name="connsiteX28" fmla="*/ 545306 w 1466850"/>
                <a:gd name="connsiteY28" fmla="*/ 909637 h 1200149"/>
                <a:gd name="connsiteX29" fmla="*/ 566737 w 1466850"/>
                <a:gd name="connsiteY29" fmla="*/ 881062 h 1200149"/>
                <a:gd name="connsiteX30" fmla="*/ 621506 w 1466850"/>
                <a:gd name="connsiteY30" fmla="*/ 845344 h 1200149"/>
                <a:gd name="connsiteX31" fmla="*/ 709612 w 1466850"/>
                <a:gd name="connsiteY31" fmla="*/ 814387 h 1200149"/>
                <a:gd name="connsiteX32" fmla="*/ 716756 w 1466850"/>
                <a:gd name="connsiteY32" fmla="*/ 769144 h 1200149"/>
                <a:gd name="connsiteX33" fmla="*/ 742950 w 1466850"/>
                <a:gd name="connsiteY33" fmla="*/ 750094 h 1200149"/>
                <a:gd name="connsiteX34" fmla="*/ 785812 w 1466850"/>
                <a:gd name="connsiteY34" fmla="*/ 726281 h 1200149"/>
                <a:gd name="connsiteX35" fmla="*/ 800100 w 1466850"/>
                <a:gd name="connsiteY35" fmla="*/ 716756 h 1200149"/>
                <a:gd name="connsiteX36" fmla="*/ 862012 w 1466850"/>
                <a:gd name="connsiteY36" fmla="*/ 721519 h 1200149"/>
                <a:gd name="connsiteX37" fmla="*/ 883444 w 1466850"/>
                <a:gd name="connsiteY37" fmla="*/ 721519 h 1200149"/>
                <a:gd name="connsiteX38" fmla="*/ 892969 w 1466850"/>
                <a:gd name="connsiteY38" fmla="*/ 697706 h 1200149"/>
                <a:gd name="connsiteX39" fmla="*/ 892969 w 1466850"/>
                <a:gd name="connsiteY39" fmla="*/ 697706 h 1200149"/>
                <a:gd name="connsiteX40" fmla="*/ 921544 w 1466850"/>
                <a:gd name="connsiteY40" fmla="*/ 609600 h 1200149"/>
                <a:gd name="connsiteX41" fmla="*/ 909637 w 1466850"/>
                <a:gd name="connsiteY41" fmla="*/ 552450 h 1200149"/>
                <a:gd name="connsiteX42" fmla="*/ 928687 w 1466850"/>
                <a:gd name="connsiteY42" fmla="*/ 540544 h 1200149"/>
                <a:gd name="connsiteX43" fmla="*/ 973931 w 1466850"/>
                <a:gd name="connsiteY43" fmla="*/ 535781 h 1200149"/>
                <a:gd name="connsiteX44" fmla="*/ 1014412 w 1466850"/>
                <a:gd name="connsiteY44" fmla="*/ 447675 h 1200149"/>
                <a:gd name="connsiteX45" fmla="*/ 1038225 w 1466850"/>
                <a:gd name="connsiteY45" fmla="*/ 445294 h 1200149"/>
                <a:gd name="connsiteX46" fmla="*/ 1073944 w 1466850"/>
                <a:gd name="connsiteY46" fmla="*/ 476250 h 1200149"/>
                <a:gd name="connsiteX47" fmla="*/ 1112044 w 1466850"/>
                <a:gd name="connsiteY47" fmla="*/ 514350 h 1200149"/>
                <a:gd name="connsiteX48" fmla="*/ 1171575 w 1466850"/>
                <a:gd name="connsiteY48" fmla="*/ 540544 h 1200149"/>
                <a:gd name="connsiteX49" fmla="*/ 1219200 w 1466850"/>
                <a:gd name="connsiteY49" fmla="*/ 521494 h 1200149"/>
                <a:gd name="connsiteX50" fmla="*/ 1245394 w 1466850"/>
                <a:gd name="connsiteY50" fmla="*/ 502444 h 1200149"/>
                <a:gd name="connsiteX51" fmla="*/ 1278731 w 1466850"/>
                <a:gd name="connsiteY51" fmla="*/ 511969 h 1200149"/>
                <a:gd name="connsiteX52" fmla="*/ 1295400 w 1466850"/>
                <a:gd name="connsiteY52" fmla="*/ 531019 h 1200149"/>
                <a:gd name="connsiteX53" fmla="*/ 1273969 w 1466850"/>
                <a:gd name="connsiteY53" fmla="*/ 573881 h 1200149"/>
                <a:gd name="connsiteX54" fmla="*/ 1271587 w 1466850"/>
                <a:gd name="connsiteY54" fmla="*/ 602456 h 1200149"/>
                <a:gd name="connsiteX55" fmla="*/ 1285875 w 1466850"/>
                <a:gd name="connsiteY55" fmla="*/ 611981 h 1200149"/>
                <a:gd name="connsiteX56" fmla="*/ 1300162 w 1466850"/>
                <a:gd name="connsiteY56" fmla="*/ 628650 h 1200149"/>
                <a:gd name="connsiteX57" fmla="*/ 1321594 w 1466850"/>
                <a:gd name="connsiteY57" fmla="*/ 666750 h 1200149"/>
                <a:gd name="connsiteX58" fmla="*/ 1347787 w 1466850"/>
                <a:gd name="connsiteY58" fmla="*/ 681037 h 1200149"/>
                <a:gd name="connsiteX59" fmla="*/ 1371600 w 1466850"/>
                <a:gd name="connsiteY59" fmla="*/ 681037 h 1200149"/>
                <a:gd name="connsiteX60" fmla="*/ 1376362 w 1466850"/>
                <a:gd name="connsiteY60" fmla="*/ 628650 h 1200149"/>
                <a:gd name="connsiteX61" fmla="*/ 1395412 w 1466850"/>
                <a:gd name="connsiteY61" fmla="*/ 578644 h 1200149"/>
                <a:gd name="connsiteX62" fmla="*/ 1426369 w 1466850"/>
                <a:gd name="connsiteY62" fmla="*/ 571500 h 1200149"/>
                <a:gd name="connsiteX63" fmla="*/ 1466850 w 1466850"/>
                <a:gd name="connsiteY63" fmla="*/ 552450 h 1200149"/>
                <a:gd name="connsiteX64" fmla="*/ 1443037 w 1466850"/>
                <a:gd name="connsiteY64" fmla="*/ 509587 h 1200149"/>
                <a:gd name="connsiteX65" fmla="*/ 1414462 w 1466850"/>
                <a:gd name="connsiteY65" fmla="*/ 464344 h 1200149"/>
                <a:gd name="connsiteX66" fmla="*/ 1388269 w 1466850"/>
                <a:gd name="connsiteY66" fmla="*/ 438150 h 1200149"/>
                <a:gd name="connsiteX67" fmla="*/ 1404937 w 1466850"/>
                <a:gd name="connsiteY67" fmla="*/ 400050 h 1200149"/>
                <a:gd name="connsiteX68" fmla="*/ 1404937 w 1466850"/>
                <a:gd name="connsiteY68" fmla="*/ 383381 h 1200149"/>
                <a:gd name="connsiteX69" fmla="*/ 1431131 w 1466850"/>
                <a:gd name="connsiteY69" fmla="*/ 338137 h 1200149"/>
                <a:gd name="connsiteX70" fmla="*/ 1419225 w 1466850"/>
                <a:gd name="connsiteY70" fmla="*/ 264319 h 1200149"/>
                <a:gd name="connsiteX71" fmla="*/ 1438275 w 1466850"/>
                <a:gd name="connsiteY71" fmla="*/ 202406 h 1200149"/>
                <a:gd name="connsiteX72" fmla="*/ 1435894 w 1466850"/>
                <a:gd name="connsiteY72" fmla="*/ 173831 h 1200149"/>
                <a:gd name="connsiteX73" fmla="*/ 1404937 w 1466850"/>
                <a:gd name="connsiteY73" fmla="*/ 164306 h 1200149"/>
                <a:gd name="connsiteX74" fmla="*/ 1364456 w 1466850"/>
                <a:gd name="connsiteY74" fmla="*/ 154781 h 1200149"/>
                <a:gd name="connsiteX75" fmla="*/ 1293019 w 1466850"/>
                <a:gd name="connsiteY75" fmla="*/ 154781 h 1200149"/>
                <a:gd name="connsiteX76" fmla="*/ 1233487 w 1466850"/>
                <a:gd name="connsiteY76" fmla="*/ 121444 h 1200149"/>
                <a:gd name="connsiteX77" fmla="*/ 1207294 w 1466850"/>
                <a:gd name="connsiteY77" fmla="*/ 114300 h 1200149"/>
                <a:gd name="connsiteX78" fmla="*/ 1188244 w 1466850"/>
                <a:gd name="connsiteY78" fmla="*/ 126206 h 1200149"/>
                <a:gd name="connsiteX79" fmla="*/ 1133475 w 1466850"/>
                <a:gd name="connsiteY79" fmla="*/ 188119 h 1200149"/>
                <a:gd name="connsiteX80" fmla="*/ 1116806 w 1466850"/>
                <a:gd name="connsiteY80" fmla="*/ 188119 h 1200149"/>
                <a:gd name="connsiteX81" fmla="*/ 1078706 w 1466850"/>
                <a:gd name="connsiteY81" fmla="*/ 142875 h 1200149"/>
                <a:gd name="connsiteX82" fmla="*/ 1054894 w 1466850"/>
                <a:gd name="connsiteY82" fmla="*/ 138112 h 1200149"/>
                <a:gd name="connsiteX83" fmla="*/ 997744 w 1466850"/>
                <a:gd name="connsiteY83" fmla="*/ 157162 h 1200149"/>
                <a:gd name="connsiteX84" fmla="*/ 973931 w 1466850"/>
                <a:gd name="connsiteY84" fmla="*/ 178594 h 1200149"/>
                <a:gd name="connsiteX85" fmla="*/ 928687 w 1466850"/>
                <a:gd name="connsiteY85" fmla="*/ 173831 h 1200149"/>
                <a:gd name="connsiteX86" fmla="*/ 878681 w 1466850"/>
                <a:gd name="connsiteY86" fmla="*/ 164306 h 1200149"/>
                <a:gd name="connsiteX87" fmla="*/ 864394 w 1466850"/>
                <a:gd name="connsiteY87" fmla="*/ 83344 h 1200149"/>
                <a:gd name="connsiteX88" fmla="*/ 845344 w 1466850"/>
                <a:gd name="connsiteY88" fmla="*/ 69056 h 1200149"/>
                <a:gd name="connsiteX89" fmla="*/ 747712 w 1466850"/>
                <a:gd name="connsiteY89" fmla="*/ 119062 h 1200149"/>
                <a:gd name="connsiteX90" fmla="*/ 721519 w 1466850"/>
                <a:gd name="connsiteY90" fmla="*/ 140494 h 1200149"/>
                <a:gd name="connsiteX91" fmla="*/ 709612 w 1466850"/>
                <a:gd name="connsiteY91" fmla="*/ 190500 h 1200149"/>
                <a:gd name="connsiteX92" fmla="*/ 707231 w 1466850"/>
                <a:gd name="connsiteY92" fmla="*/ 195262 h 1200149"/>
                <a:gd name="connsiteX93" fmla="*/ 654844 w 1466850"/>
                <a:gd name="connsiteY93" fmla="*/ 190500 h 1200149"/>
                <a:gd name="connsiteX94" fmla="*/ 633412 w 1466850"/>
                <a:gd name="connsiteY94" fmla="*/ 180975 h 1200149"/>
                <a:gd name="connsiteX95" fmla="*/ 614362 w 1466850"/>
                <a:gd name="connsiteY95" fmla="*/ 142875 h 1200149"/>
                <a:gd name="connsiteX96" fmla="*/ 590550 w 1466850"/>
                <a:gd name="connsiteY96" fmla="*/ 130969 h 1200149"/>
                <a:gd name="connsiteX97" fmla="*/ 540544 w 1466850"/>
                <a:gd name="connsiteY97" fmla="*/ 161925 h 1200149"/>
                <a:gd name="connsiteX98" fmla="*/ 507206 w 1466850"/>
                <a:gd name="connsiteY98" fmla="*/ 154781 h 1200149"/>
                <a:gd name="connsiteX99" fmla="*/ 495300 w 1466850"/>
                <a:gd name="connsiteY99" fmla="*/ 123825 h 1200149"/>
                <a:gd name="connsiteX100" fmla="*/ 490537 w 1466850"/>
                <a:gd name="connsiteY100" fmla="*/ 114300 h 1200149"/>
                <a:gd name="connsiteX101" fmla="*/ 431006 w 1466850"/>
                <a:gd name="connsiteY101" fmla="*/ 97631 h 1200149"/>
                <a:gd name="connsiteX102" fmla="*/ 442912 w 1466850"/>
                <a:gd name="connsiteY102" fmla="*/ 33337 h 1200149"/>
                <a:gd name="connsiteX103" fmla="*/ 423862 w 1466850"/>
                <a:gd name="connsiteY103" fmla="*/ 19050 h 1200149"/>
                <a:gd name="connsiteX104" fmla="*/ 335756 w 1466850"/>
                <a:gd name="connsiteY104" fmla="*/ 0 h 1200149"/>
                <a:gd name="connsiteX105" fmla="*/ 302419 w 1466850"/>
                <a:gd name="connsiteY105" fmla="*/ 35719 h 1200149"/>
                <a:gd name="connsiteX106" fmla="*/ 266700 w 1466850"/>
                <a:gd name="connsiteY106" fmla="*/ 50006 h 1200149"/>
                <a:gd name="connsiteX107" fmla="*/ 271462 w 1466850"/>
                <a:gd name="connsiteY107" fmla="*/ 95250 h 1200149"/>
                <a:gd name="connsiteX108" fmla="*/ 316706 w 1466850"/>
                <a:gd name="connsiteY108" fmla="*/ 121444 h 1200149"/>
                <a:gd name="connsiteX109" fmla="*/ 302419 w 1466850"/>
                <a:gd name="connsiteY109" fmla="*/ 145256 h 1200149"/>
                <a:gd name="connsiteX110" fmla="*/ 247650 w 1466850"/>
                <a:gd name="connsiteY110" fmla="*/ 159544 h 1200149"/>
                <a:gd name="connsiteX111" fmla="*/ 214312 w 1466850"/>
                <a:gd name="connsiteY111" fmla="*/ 216694 h 1200149"/>
                <a:gd name="connsiteX112" fmla="*/ 183356 w 1466850"/>
                <a:gd name="connsiteY112" fmla="*/ 221456 h 1200149"/>
                <a:gd name="connsiteX113" fmla="*/ 183356 w 1466850"/>
                <a:gd name="connsiteY113" fmla="*/ 254794 h 1200149"/>
                <a:gd name="connsiteX114" fmla="*/ 161925 w 1466850"/>
                <a:gd name="connsiteY114" fmla="*/ 304800 h 1200149"/>
                <a:gd name="connsiteX115" fmla="*/ 140494 w 1466850"/>
                <a:gd name="connsiteY115" fmla="*/ 323850 h 1200149"/>
                <a:gd name="connsiteX116" fmla="*/ 71439 w 1466850"/>
                <a:gd name="connsiteY116" fmla="*/ 300039 h 1200149"/>
                <a:gd name="connsiteX117" fmla="*/ 59530 w 1466850"/>
                <a:gd name="connsiteY117" fmla="*/ 302418 h 1200149"/>
                <a:gd name="connsiteX118" fmla="*/ 30956 w 1466850"/>
                <a:gd name="connsiteY118" fmla="*/ 295274 h 1200149"/>
                <a:gd name="connsiteX0" fmla="*/ 30956 w 1466850"/>
                <a:gd name="connsiteY0" fmla="*/ 295274 h 1200149"/>
                <a:gd name="connsiteX1" fmla="*/ 19050 w 1466850"/>
                <a:gd name="connsiteY1" fmla="*/ 381000 h 1200149"/>
                <a:gd name="connsiteX2" fmla="*/ 19050 w 1466850"/>
                <a:gd name="connsiteY2" fmla="*/ 397669 h 1200149"/>
                <a:gd name="connsiteX3" fmla="*/ 0 w 1466850"/>
                <a:gd name="connsiteY3" fmla="*/ 459581 h 1200149"/>
                <a:gd name="connsiteX4" fmla="*/ 7144 w 1466850"/>
                <a:gd name="connsiteY4" fmla="*/ 497681 h 1200149"/>
                <a:gd name="connsiteX5" fmla="*/ 9525 w 1466850"/>
                <a:gd name="connsiteY5" fmla="*/ 535781 h 1200149"/>
                <a:gd name="connsiteX6" fmla="*/ 19050 w 1466850"/>
                <a:gd name="connsiteY6" fmla="*/ 583406 h 1200149"/>
                <a:gd name="connsiteX7" fmla="*/ 23812 w 1466850"/>
                <a:gd name="connsiteY7" fmla="*/ 688181 h 1200149"/>
                <a:gd name="connsiteX8" fmla="*/ 35719 w 1466850"/>
                <a:gd name="connsiteY8" fmla="*/ 747712 h 1200149"/>
                <a:gd name="connsiteX9" fmla="*/ 40481 w 1466850"/>
                <a:gd name="connsiteY9" fmla="*/ 778669 h 1200149"/>
                <a:gd name="connsiteX10" fmla="*/ 47625 w 1466850"/>
                <a:gd name="connsiteY10" fmla="*/ 831056 h 1200149"/>
                <a:gd name="connsiteX11" fmla="*/ 38100 w 1466850"/>
                <a:gd name="connsiteY11" fmla="*/ 919162 h 1200149"/>
                <a:gd name="connsiteX12" fmla="*/ 78581 w 1466850"/>
                <a:gd name="connsiteY12" fmla="*/ 1028700 h 1200149"/>
                <a:gd name="connsiteX13" fmla="*/ 71437 w 1466850"/>
                <a:gd name="connsiteY13" fmla="*/ 1095375 h 1200149"/>
                <a:gd name="connsiteX14" fmla="*/ 88106 w 1466850"/>
                <a:gd name="connsiteY14" fmla="*/ 1164431 h 1200149"/>
                <a:gd name="connsiteX15" fmla="*/ 166687 w 1466850"/>
                <a:gd name="connsiteY15" fmla="*/ 1200149 h 1200149"/>
                <a:gd name="connsiteX16" fmla="*/ 185737 w 1466850"/>
                <a:gd name="connsiteY16" fmla="*/ 1173956 h 1200149"/>
                <a:gd name="connsiteX17" fmla="*/ 242887 w 1466850"/>
                <a:gd name="connsiteY17" fmla="*/ 1092994 h 1200149"/>
                <a:gd name="connsiteX18" fmla="*/ 238125 w 1466850"/>
                <a:gd name="connsiteY18" fmla="*/ 1045369 h 1200149"/>
                <a:gd name="connsiteX19" fmla="*/ 230981 w 1466850"/>
                <a:gd name="connsiteY19" fmla="*/ 1035844 h 1200149"/>
                <a:gd name="connsiteX20" fmla="*/ 252412 w 1466850"/>
                <a:gd name="connsiteY20" fmla="*/ 1019175 h 1200149"/>
                <a:gd name="connsiteX21" fmla="*/ 314325 w 1466850"/>
                <a:gd name="connsiteY21" fmla="*/ 995362 h 1200149"/>
                <a:gd name="connsiteX22" fmla="*/ 311944 w 1466850"/>
                <a:gd name="connsiteY22" fmla="*/ 959644 h 1200149"/>
                <a:gd name="connsiteX23" fmla="*/ 326231 w 1466850"/>
                <a:gd name="connsiteY23" fmla="*/ 942975 h 1200149"/>
                <a:gd name="connsiteX24" fmla="*/ 452437 w 1466850"/>
                <a:gd name="connsiteY24" fmla="*/ 950119 h 1200149"/>
                <a:gd name="connsiteX25" fmla="*/ 464344 w 1466850"/>
                <a:gd name="connsiteY25" fmla="*/ 933450 h 1200149"/>
                <a:gd name="connsiteX26" fmla="*/ 476250 w 1466850"/>
                <a:gd name="connsiteY26" fmla="*/ 883444 h 1200149"/>
                <a:gd name="connsiteX27" fmla="*/ 488156 w 1466850"/>
                <a:gd name="connsiteY27" fmla="*/ 857250 h 1200149"/>
                <a:gd name="connsiteX28" fmla="*/ 526256 w 1466850"/>
                <a:gd name="connsiteY28" fmla="*/ 862012 h 1200149"/>
                <a:gd name="connsiteX29" fmla="*/ 545306 w 1466850"/>
                <a:gd name="connsiteY29" fmla="*/ 909637 h 1200149"/>
                <a:gd name="connsiteX30" fmla="*/ 566737 w 1466850"/>
                <a:gd name="connsiteY30" fmla="*/ 881062 h 1200149"/>
                <a:gd name="connsiteX31" fmla="*/ 621506 w 1466850"/>
                <a:gd name="connsiteY31" fmla="*/ 845344 h 1200149"/>
                <a:gd name="connsiteX32" fmla="*/ 709612 w 1466850"/>
                <a:gd name="connsiteY32" fmla="*/ 814387 h 1200149"/>
                <a:gd name="connsiteX33" fmla="*/ 716756 w 1466850"/>
                <a:gd name="connsiteY33" fmla="*/ 769144 h 1200149"/>
                <a:gd name="connsiteX34" fmla="*/ 742950 w 1466850"/>
                <a:gd name="connsiteY34" fmla="*/ 750094 h 1200149"/>
                <a:gd name="connsiteX35" fmla="*/ 785812 w 1466850"/>
                <a:gd name="connsiteY35" fmla="*/ 726281 h 1200149"/>
                <a:gd name="connsiteX36" fmla="*/ 800100 w 1466850"/>
                <a:gd name="connsiteY36" fmla="*/ 716756 h 1200149"/>
                <a:gd name="connsiteX37" fmla="*/ 862012 w 1466850"/>
                <a:gd name="connsiteY37" fmla="*/ 721519 h 1200149"/>
                <a:gd name="connsiteX38" fmla="*/ 883444 w 1466850"/>
                <a:gd name="connsiteY38" fmla="*/ 721519 h 1200149"/>
                <a:gd name="connsiteX39" fmla="*/ 892969 w 1466850"/>
                <a:gd name="connsiteY39" fmla="*/ 697706 h 1200149"/>
                <a:gd name="connsiteX40" fmla="*/ 892969 w 1466850"/>
                <a:gd name="connsiteY40" fmla="*/ 697706 h 1200149"/>
                <a:gd name="connsiteX41" fmla="*/ 921544 w 1466850"/>
                <a:gd name="connsiteY41" fmla="*/ 609600 h 1200149"/>
                <a:gd name="connsiteX42" fmla="*/ 909637 w 1466850"/>
                <a:gd name="connsiteY42" fmla="*/ 552450 h 1200149"/>
                <a:gd name="connsiteX43" fmla="*/ 928687 w 1466850"/>
                <a:gd name="connsiteY43" fmla="*/ 540544 h 1200149"/>
                <a:gd name="connsiteX44" fmla="*/ 973931 w 1466850"/>
                <a:gd name="connsiteY44" fmla="*/ 535781 h 1200149"/>
                <a:gd name="connsiteX45" fmla="*/ 1014412 w 1466850"/>
                <a:gd name="connsiteY45" fmla="*/ 447675 h 1200149"/>
                <a:gd name="connsiteX46" fmla="*/ 1038225 w 1466850"/>
                <a:gd name="connsiteY46" fmla="*/ 445294 h 1200149"/>
                <a:gd name="connsiteX47" fmla="*/ 1073944 w 1466850"/>
                <a:gd name="connsiteY47" fmla="*/ 476250 h 1200149"/>
                <a:gd name="connsiteX48" fmla="*/ 1112044 w 1466850"/>
                <a:gd name="connsiteY48" fmla="*/ 514350 h 1200149"/>
                <a:gd name="connsiteX49" fmla="*/ 1171575 w 1466850"/>
                <a:gd name="connsiteY49" fmla="*/ 540544 h 1200149"/>
                <a:gd name="connsiteX50" fmla="*/ 1219200 w 1466850"/>
                <a:gd name="connsiteY50" fmla="*/ 521494 h 1200149"/>
                <a:gd name="connsiteX51" fmla="*/ 1245394 w 1466850"/>
                <a:gd name="connsiteY51" fmla="*/ 502444 h 1200149"/>
                <a:gd name="connsiteX52" fmla="*/ 1278731 w 1466850"/>
                <a:gd name="connsiteY52" fmla="*/ 511969 h 1200149"/>
                <a:gd name="connsiteX53" fmla="*/ 1295400 w 1466850"/>
                <a:gd name="connsiteY53" fmla="*/ 531019 h 1200149"/>
                <a:gd name="connsiteX54" fmla="*/ 1273969 w 1466850"/>
                <a:gd name="connsiteY54" fmla="*/ 573881 h 1200149"/>
                <a:gd name="connsiteX55" fmla="*/ 1271587 w 1466850"/>
                <a:gd name="connsiteY55" fmla="*/ 602456 h 1200149"/>
                <a:gd name="connsiteX56" fmla="*/ 1285875 w 1466850"/>
                <a:gd name="connsiteY56" fmla="*/ 611981 h 1200149"/>
                <a:gd name="connsiteX57" fmla="*/ 1300162 w 1466850"/>
                <a:gd name="connsiteY57" fmla="*/ 628650 h 1200149"/>
                <a:gd name="connsiteX58" fmla="*/ 1321594 w 1466850"/>
                <a:gd name="connsiteY58" fmla="*/ 666750 h 1200149"/>
                <a:gd name="connsiteX59" fmla="*/ 1347787 w 1466850"/>
                <a:gd name="connsiteY59" fmla="*/ 681037 h 1200149"/>
                <a:gd name="connsiteX60" fmla="*/ 1371600 w 1466850"/>
                <a:gd name="connsiteY60" fmla="*/ 681037 h 1200149"/>
                <a:gd name="connsiteX61" fmla="*/ 1376362 w 1466850"/>
                <a:gd name="connsiteY61" fmla="*/ 628650 h 1200149"/>
                <a:gd name="connsiteX62" fmla="*/ 1395412 w 1466850"/>
                <a:gd name="connsiteY62" fmla="*/ 578644 h 1200149"/>
                <a:gd name="connsiteX63" fmla="*/ 1426369 w 1466850"/>
                <a:gd name="connsiteY63" fmla="*/ 571500 h 1200149"/>
                <a:gd name="connsiteX64" fmla="*/ 1466850 w 1466850"/>
                <a:gd name="connsiteY64" fmla="*/ 552450 h 1200149"/>
                <a:gd name="connsiteX65" fmla="*/ 1443037 w 1466850"/>
                <a:gd name="connsiteY65" fmla="*/ 509587 h 1200149"/>
                <a:gd name="connsiteX66" fmla="*/ 1414462 w 1466850"/>
                <a:gd name="connsiteY66" fmla="*/ 464344 h 1200149"/>
                <a:gd name="connsiteX67" fmla="*/ 1388269 w 1466850"/>
                <a:gd name="connsiteY67" fmla="*/ 438150 h 1200149"/>
                <a:gd name="connsiteX68" fmla="*/ 1404937 w 1466850"/>
                <a:gd name="connsiteY68" fmla="*/ 400050 h 1200149"/>
                <a:gd name="connsiteX69" fmla="*/ 1404937 w 1466850"/>
                <a:gd name="connsiteY69" fmla="*/ 383381 h 1200149"/>
                <a:gd name="connsiteX70" fmla="*/ 1431131 w 1466850"/>
                <a:gd name="connsiteY70" fmla="*/ 338137 h 1200149"/>
                <a:gd name="connsiteX71" fmla="*/ 1419225 w 1466850"/>
                <a:gd name="connsiteY71" fmla="*/ 264319 h 1200149"/>
                <a:gd name="connsiteX72" fmla="*/ 1438275 w 1466850"/>
                <a:gd name="connsiteY72" fmla="*/ 202406 h 1200149"/>
                <a:gd name="connsiteX73" fmla="*/ 1435894 w 1466850"/>
                <a:gd name="connsiteY73" fmla="*/ 173831 h 1200149"/>
                <a:gd name="connsiteX74" fmla="*/ 1404937 w 1466850"/>
                <a:gd name="connsiteY74" fmla="*/ 164306 h 1200149"/>
                <a:gd name="connsiteX75" fmla="*/ 1364456 w 1466850"/>
                <a:gd name="connsiteY75" fmla="*/ 154781 h 1200149"/>
                <a:gd name="connsiteX76" fmla="*/ 1293019 w 1466850"/>
                <a:gd name="connsiteY76" fmla="*/ 154781 h 1200149"/>
                <a:gd name="connsiteX77" fmla="*/ 1233487 w 1466850"/>
                <a:gd name="connsiteY77" fmla="*/ 121444 h 1200149"/>
                <a:gd name="connsiteX78" fmla="*/ 1207294 w 1466850"/>
                <a:gd name="connsiteY78" fmla="*/ 114300 h 1200149"/>
                <a:gd name="connsiteX79" fmla="*/ 1188244 w 1466850"/>
                <a:gd name="connsiteY79" fmla="*/ 126206 h 1200149"/>
                <a:gd name="connsiteX80" fmla="*/ 1133475 w 1466850"/>
                <a:gd name="connsiteY80" fmla="*/ 188119 h 1200149"/>
                <a:gd name="connsiteX81" fmla="*/ 1116806 w 1466850"/>
                <a:gd name="connsiteY81" fmla="*/ 188119 h 1200149"/>
                <a:gd name="connsiteX82" fmla="*/ 1078706 w 1466850"/>
                <a:gd name="connsiteY82" fmla="*/ 142875 h 1200149"/>
                <a:gd name="connsiteX83" fmla="*/ 1054894 w 1466850"/>
                <a:gd name="connsiteY83" fmla="*/ 138112 h 1200149"/>
                <a:gd name="connsiteX84" fmla="*/ 997744 w 1466850"/>
                <a:gd name="connsiteY84" fmla="*/ 157162 h 1200149"/>
                <a:gd name="connsiteX85" fmla="*/ 973931 w 1466850"/>
                <a:gd name="connsiteY85" fmla="*/ 178594 h 1200149"/>
                <a:gd name="connsiteX86" fmla="*/ 928687 w 1466850"/>
                <a:gd name="connsiteY86" fmla="*/ 173831 h 1200149"/>
                <a:gd name="connsiteX87" fmla="*/ 878681 w 1466850"/>
                <a:gd name="connsiteY87" fmla="*/ 164306 h 1200149"/>
                <a:gd name="connsiteX88" fmla="*/ 864394 w 1466850"/>
                <a:gd name="connsiteY88" fmla="*/ 83344 h 1200149"/>
                <a:gd name="connsiteX89" fmla="*/ 845344 w 1466850"/>
                <a:gd name="connsiteY89" fmla="*/ 69056 h 1200149"/>
                <a:gd name="connsiteX90" fmla="*/ 747712 w 1466850"/>
                <a:gd name="connsiteY90" fmla="*/ 119062 h 1200149"/>
                <a:gd name="connsiteX91" fmla="*/ 721519 w 1466850"/>
                <a:gd name="connsiteY91" fmla="*/ 140494 h 1200149"/>
                <a:gd name="connsiteX92" fmla="*/ 709612 w 1466850"/>
                <a:gd name="connsiteY92" fmla="*/ 190500 h 1200149"/>
                <a:gd name="connsiteX93" fmla="*/ 707231 w 1466850"/>
                <a:gd name="connsiteY93" fmla="*/ 195262 h 1200149"/>
                <a:gd name="connsiteX94" fmla="*/ 654844 w 1466850"/>
                <a:gd name="connsiteY94" fmla="*/ 190500 h 1200149"/>
                <a:gd name="connsiteX95" fmla="*/ 633412 w 1466850"/>
                <a:gd name="connsiteY95" fmla="*/ 180975 h 1200149"/>
                <a:gd name="connsiteX96" fmla="*/ 614362 w 1466850"/>
                <a:gd name="connsiteY96" fmla="*/ 142875 h 1200149"/>
                <a:gd name="connsiteX97" fmla="*/ 590550 w 1466850"/>
                <a:gd name="connsiteY97" fmla="*/ 130969 h 1200149"/>
                <a:gd name="connsiteX98" fmla="*/ 540544 w 1466850"/>
                <a:gd name="connsiteY98" fmla="*/ 161925 h 1200149"/>
                <a:gd name="connsiteX99" fmla="*/ 507206 w 1466850"/>
                <a:gd name="connsiteY99" fmla="*/ 154781 h 1200149"/>
                <a:gd name="connsiteX100" fmla="*/ 495300 w 1466850"/>
                <a:gd name="connsiteY100" fmla="*/ 123825 h 1200149"/>
                <a:gd name="connsiteX101" fmla="*/ 490537 w 1466850"/>
                <a:gd name="connsiteY101" fmla="*/ 114300 h 1200149"/>
                <a:gd name="connsiteX102" fmla="*/ 431006 w 1466850"/>
                <a:gd name="connsiteY102" fmla="*/ 97631 h 1200149"/>
                <a:gd name="connsiteX103" fmla="*/ 442912 w 1466850"/>
                <a:gd name="connsiteY103" fmla="*/ 33337 h 1200149"/>
                <a:gd name="connsiteX104" fmla="*/ 423862 w 1466850"/>
                <a:gd name="connsiteY104" fmla="*/ 19050 h 1200149"/>
                <a:gd name="connsiteX105" fmla="*/ 335756 w 1466850"/>
                <a:gd name="connsiteY105" fmla="*/ 0 h 1200149"/>
                <a:gd name="connsiteX106" fmla="*/ 302419 w 1466850"/>
                <a:gd name="connsiteY106" fmla="*/ 35719 h 1200149"/>
                <a:gd name="connsiteX107" fmla="*/ 266700 w 1466850"/>
                <a:gd name="connsiteY107" fmla="*/ 50006 h 1200149"/>
                <a:gd name="connsiteX108" fmla="*/ 271462 w 1466850"/>
                <a:gd name="connsiteY108" fmla="*/ 95250 h 1200149"/>
                <a:gd name="connsiteX109" fmla="*/ 316706 w 1466850"/>
                <a:gd name="connsiteY109" fmla="*/ 121444 h 1200149"/>
                <a:gd name="connsiteX110" fmla="*/ 302419 w 1466850"/>
                <a:gd name="connsiteY110" fmla="*/ 145256 h 1200149"/>
                <a:gd name="connsiteX111" fmla="*/ 247650 w 1466850"/>
                <a:gd name="connsiteY111" fmla="*/ 159544 h 1200149"/>
                <a:gd name="connsiteX112" fmla="*/ 214312 w 1466850"/>
                <a:gd name="connsiteY112" fmla="*/ 216694 h 1200149"/>
                <a:gd name="connsiteX113" fmla="*/ 183356 w 1466850"/>
                <a:gd name="connsiteY113" fmla="*/ 221456 h 1200149"/>
                <a:gd name="connsiteX114" fmla="*/ 183356 w 1466850"/>
                <a:gd name="connsiteY114" fmla="*/ 254794 h 1200149"/>
                <a:gd name="connsiteX115" fmla="*/ 161925 w 1466850"/>
                <a:gd name="connsiteY115" fmla="*/ 304800 h 1200149"/>
                <a:gd name="connsiteX116" fmla="*/ 140494 w 1466850"/>
                <a:gd name="connsiteY116" fmla="*/ 323850 h 1200149"/>
                <a:gd name="connsiteX117" fmla="*/ 71439 w 1466850"/>
                <a:gd name="connsiteY117" fmla="*/ 300039 h 1200149"/>
                <a:gd name="connsiteX118" fmla="*/ 59530 w 1466850"/>
                <a:gd name="connsiteY118" fmla="*/ 302418 h 1200149"/>
                <a:gd name="connsiteX119" fmla="*/ 30956 w 1466850"/>
                <a:gd name="connsiteY119" fmla="*/ 295274 h 1200149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242887 w 1466850"/>
                <a:gd name="connsiteY17" fmla="*/ 1092994 h 1209675"/>
                <a:gd name="connsiteX18" fmla="*/ 238125 w 1466850"/>
                <a:gd name="connsiteY18" fmla="*/ 1045369 h 1209675"/>
                <a:gd name="connsiteX19" fmla="*/ 230981 w 1466850"/>
                <a:gd name="connsiteY19" fmla="*/ 1035844 h 1209675"/>
                <a:gd name="connsiteX20" fmla="*/ 252412 w 1466850"/>
                <a:gd name="connsiteY20" fmla="*/ 1019175 h 1209675"/>
                <a:gd name="connsiteX21" fmla="*/ 314325 w 1466850"/>
                <a:gd name="connsiteY21" fmla="*/ 995362 h 1209675"/>
                <a:gd name="connsiteX22" fmla="*/ 311944 w 1466850"/>
                <a:gd name="connsiteY22" fmla="*/ 959644 h 1209675"/>
                <a:gd name="connsiteX23" fmla="*/ 326231 w 1466850"/>
                <a:gd name="connsiteY23" fmla="*/ 942975 h 1209675"/>
                <a:gd name="connsiteX24" fmla="*/ 452437 w 1466850"/>
                <a:gd name="connsiteY24" fmla="*/ 950119 h 1209675"/>
                <a:gd name="connsiteX25" fmla="*/ 464344 w 1466850"/>
                <a:gd name="connsiteY25" fmla="*/ 933450 h 1209675"/>
                <a:gd name="connsiteX26" fmla="*/ 476250 w 1466850"/>
                <a:gd name="connsiteY26" fmla="*/ 883444 h 1209675"/>
                <a:gd name="connsiteX27" fmla="*/ 488156 w 1466850"/>
                <a:gd name="connsiteY27" fmla="*/ 857250 h 1209675"/>
                <a:gd name="connsiteX28" fmla="*/ 526256 w 1466850"/>
                <a:gd name="connsiteY28" fmla="*/ 862012 h 1209675"/>
                <a:gd name="connsiteX29" fmla="*/ 545306 w 1466850"/>
                <a:gd name="connsiteY29" fmla="*/ 909637 h 1209675"/>
                <a:gd name="connsiteX30" fmla="*/ 566737 w 1466850"/>
                <a:gd name="connsiteY30" fmla="*/ 881062 h 1209675"/>
                <a:gd name="connsiteX31" fmla="*/ 621506 w 1466850"/>
                <a:gd name="connsiteY31" fmla="*/ 845344 h 1209675"/>
                <a:gd name="connsiteX32" fmla="*/ 709612 w 1466850"/>
                <a:gd name="connsiteY32" fmla="*/ 814387 h 1209675"/>
                <a:gd name="connsiteX33" fmla="*/ 716756 w 1466850"/>
                <a:gd name="connsiteY33" fmla="*/ 769144 h 1209675"/>
                <a:gd name="connsiteX34" fmla="*/ 742950 w 1466850"/>
                <a:gd name="connsiteY34" fmla="*/ 750094 h 1209675"/>
                <a:gd name="connsiteX35" fmla="*/ 785812 w 1466850"/>
                <a:gd name="connsiteY35" fmla="*/ 726281 h 1209675"/>
                <a:gd name="connsiteX36" fmla="*/ 800100 w 1466850"/>
                <a:gd name="connsiteY36" fmla="*/ 716756 h 1209675"/>
                <a:gd name="connsiteX37" fmla="*/ 862012 w 1466850"/>
                <a:gd name="connsiteY37" fmla="*/ 721519 h 1209675"/>
                <a:gd name="connsiteX38" fmla="*/ 883444 w 1466850"/>
                <a:gd name="connsiteY38" fmla="*/ 721519 h 1209675"/>
                <a:gd name="connsiteX39" fmla="*/ 892969 w 1466850"/>
                <a:gd name="connsiteY39" fmla="*/ 697706 h 1209675"/>
                <a:gd name="connsiteX40" fmla="*/ 892969 w 1466850"/>
                <a:gd name="connsiteY40" fmla="*/ 697706 h 1209675"/>
                <a:gd name="connsiteX41" fmla="*/ 921544 w 1466850"/>
                <a:gd name="connsiteY41" fmla="*/ 609600 h 1209675"/>
                <a:gd name="connsiteX42" fmla="*/ 909637 w 1466850"/>
                <a:gd name="connsiteY42" fmla="*/ 552450 h 1209675"/>
                <a:gd name="connsiteX43" fmla="*/ 928687 w 1466850"/>
                <a:gd name="connsiteY43" fmla="*/ 540544 h 1209675"/>
                <a:gd name="connsiteX44" fmla="*/ 973931 w 1466850"/>
                <a:gd name="connsiteY44" fmla="*/ 535781 h 1209675"/>
                <a:gd name="connsiteX45" fmla="*/ 1014412 w 1466850"/>
                <a:gd name="connsiteY45" fmla="*/ 447675 h 1209675"/>
                <a:gd name="connsiteX46" fmla="*/ 1038225 w 1466850"/>
                <a:gd name="connsiteY46" fmla="*/ 445294 h 1209675"/>
                <a:gd name="connsiteX47" fmla="*/ 1073944 w 1466850"/>
                <a:gd name="connsiteY47" fmla="*/ 476250 h 1209675"/>
                <a:gd name="connsiteX48" fmla="*/ 1112044 w 1466850"/>
                <a:gd name="connsiteY48" fmla="*/ 514350 h 1209675"/>
                <a:gd name="connsiteX49" fmla="*/ 1171575 w 1466850"/>
                <a:gd name="connsiteY49" fmla="*/ 540544 h 1209675"/>
                <a:gd name="connsiteX50" fmla="*/ 1219200 w 1466850"/>
                <a:gd name="connsiteY50" fmla="*/ 521494 h 1209675"/>
                <a:gd name="connsiteX51" fmla="*/ 1245394 w 1466850"/>
                <a:gd name="connsiteY51" fmla="*/ 502444 h 1209675"/>
                <a:gd name="connsiteX52" fmla="*/ 1278731 w 1466850"/>
                <a:gd name="connsiteY52" fmla="*/ 511969 h 1209675"/>
                <a:gd name="connsiteX53" fmla="*/ 1295400 w 1466850"/>
                <a:gd name="connsiteY53" fmla="*/ 531019 h 1209675"/>
                <a:gd name="connsiteX54" fmla="*/ 1273969 w 1466850"/>
                <a:gd name="connsiteY54" fmla="*/ 573881 h 1209675"/>
                <a:gd name="connsiteX55" fmla="*/ 1271587 w 1466850"/>
                <a:gd name="connsiteY55" fmla="*/ 602456 h 1209675"/>
                <a:gd name="connsiteX56" fmla="*/ 1285875 w 1466850"/>
                <a:gd name="connsiteY56" fmla="*/ 611981 h 1209675"/>
                <a:gd name="connsiteX57" fmla="*/ 1300162 w 1466850"/>
                <a:gd name="connsiteY57" fmla="*/ 628650 h 1209675"/>
                <a:gd name="connsiteX58" fmla="*/ 1321594 w 1466850"/>
                <a:gd name="connsiteY58" fmla="*/ 666750 h 1209675"/>
                <a:gd name="connsiteX59" fmla="*/ 1347787 w 1466850"/>
                <a:gd name="connsiteY59" fmla="*/ 681037 h 1209675"/>
                <a:gd name="connsiteX60" fmla="*/ 1371600 w 1466850"/>
                <a:gd name="connsiteY60" fmla="*/ 681037 h 1209675"/>
                <a:gd name="connsiteX61" fmla="*/ 1376362 w 1466850"/>
                <a:gd name="connsiteY61" fmla="*/ 628650 h 1209675"/>
                <a:gd name="connsiteX62" fmla="*/ 1395412 w 1466850"/>
                <a:gd name="connsiteY62" fmla="*/ 578644 h 1209675"/>
                <a:gd name="connsiteX63" fmla="*/ 1426369 w 1466850"/>
                <a:gd name="connsiteY63" fmla="*/ 571500 h 1209675"/>
                <a:gd name="connsiteX64" fmla="*/ 1466850 w 1466850"/>
                <a:gd name="connsiteY64" fmla="*/ 552450 h 1209675"/>
                <a:gd name="connsiteX65" fmla="*/ 1443037 w 1466850"/>
                <a:gd name="connsiteY65" fmla="*/ 509587 h 1209675"/>
                <a:gd name="connsiteX66" fmla="*/ 1414462 w 1466850"/>
                <a:gd name="connsiteY66" fmla="*/ 464344 h 1209675"/>
                <a:gd name="connsiteX67" fmla="*/ 1388269 w 1466850"/>
                <a:gd name="connsiteY67" fmla="*/ 438150 h 1209675"/>
                <a:gd name="connsiteX68" fmla="*/ 1404937 w 1466850"/>
                <a:gd name="connsiteY68" fmla="*/ 400050 h 1209675"/>
                <a:gd name="connsiteX69" fmla="*/ 1404937 w 1466850"/>
                <a:gd name="connsiteY69" fmla="*/ 383381 h 1209675"/>
                <a:gd name="connsiteX70" fmla="*/ 1431131 w 1466850"/>
                <a:gd name="connsiteY70" fmla="*/ 338137 h 1209675"/>
                <a:gd name="connsiteX71" fmla="*/ 1419225 w 1466850"/>
                <a:gd name="connsiteY71" fmla="*/ 264319 h 1209675"/>
                <a:gd name="connsiteX72" fmla="*/ 1438275 w 1466850"/>
                <a:gd name="connsiteY72" fmla="*/ 202406 h 1209675"/>
                <a:gd name="connsiteX73" fmla="*/ 1435894 w 1466850"/>
                <a:gd name="connsiteY73" fmla="*/ 173831 h 1209675"/>
                <a:gd name="connsiteX74" fmla="*/ 1404937 w 1466850"/>
                <a:gd name="connsiteY74" fmla="*/ 164306 h 1209675"/>
                <a:gd name="connsiteX75" fmla="*/ 1364456 w 1466850"/>
                <a:gd name="connsiteY75" fmla="*/ 154781 h 1209675"/>
                <a:gd name="connsiteX76" fmla="*/ 1293019 w 1466850"/>
                <a:gd name="connsiteY76" fmla="*/ 154781 h 1209675"/>
                <a:gd name="connsiteX77" fmla="*/ 1233487 w 1466850"/>
                <a:gd name="connsiteY77" fmla="*/ 121444 h 1209675"/>
                <a:gd name="connsiteX78" fmla="*/ 1207294 w 1466850"/>
                <a:gd name="connsiteY78" fmla="*/ 114300 h 1209675"/>
                <a:gd name="connsiteX79" fmla="*/ 1188244 w 1466850"/>
                <a:gd name="connsiteY79" fmla="*/ 126206 h 1209675"/>
                <a:gd name="connsiteX80" fmla="*/ 1133475 w 1466850"/>
                <a:gd name="connsiteY80" fmla="*/ 188119 h 1209675"/>
                <a:gd name="connsiteX81" fmla="*/ 1116806 w 1466850"/>
                <a:gd name="connsiteY81" fmla="*/ 188119 h 1209675"/>
                <a:gd name="connsiteX82" fmla="*/ 1078706 w 1466850"/>
                <a:gd name="connsiteY82" fmla="*/ 142875 h 1209675"/>
                <a:gd name="connsiteX83" fmla="*/ 1054894 w 1466850"/>
                <a:gd name="connsiteY83" fmla="*/ 138112 h 1209675"/>
                <a:gd name="connsiteX84" fmla="*/ 997744 w 1466850"/>
                <a:gd name="connsiteY84" fmla="*/ 157162 h 1209675"/>
                <a:gd name="connsiteX85" fmla="*/ 973931 w 1466850"/>
                <a:gd name="connsiteY85" fmla="*/ 178594 h 1209675"/>
                <a:gd name="connsiteX86" fmla="*/ 928687 w 1466850"/>
                <a:gd name="connsiteY86" fmla="*/ 173831 h 1209675"/>
                <a:gd name="connsiteX87" fmla="*/ 878681 w 1466850"/>
                <a:gd name="connsiteY87" fmla="*/ 164306 h 1209675"/>
                <a:gd name="connsiteX88" fmla="*/ 864394 w 1466850"/>
                <a:gd name="connsiteY88" fmla="*/ 83344 h 1209675"/>
                <a:gd name="connsiteX89" fmla="*/ 845344 w 1466850"/>
                <a:gd name="connsiteY89" fmla="*/ 69056 h 1209675"/>
                <a:gd name="connsiteX90" fmla="*/ 747712 w 1466850"/>
                <a:gd name="connsiteY90" fmla="*/ 119062 h 1209675"/>
                <a:gd name="connsiteX91" fmla="*/ 721519 w 1466850"/>
                <a:gd name="connsiteY91" fmla="*/ 140494 h 1209675"/>
                <a:gd name="connsiteX92" fmla="*/ 709612 w 1466850"/>
                <a:gd name="connsiteY92" fmla="*/ 190500 h 1209675"/>
                <a:gd name="connsiteX93" fmla="*/ 707231 w 1466850"/>
                <a:gd name="connsiteY93" fmla="*/ 195262 h 1209675"/>
                <a:gd name="connsiteX94" fmla="*/ 654844 w 1466850"/>
                <a:gd name="connsiteY94" fmla="*/ 190500 h 1209675"/>
                <a:gd name="connsiteX95" fmla="*/ 633412 w 1466850"/>
                <a:gd name="connsiteY95" fmla="*/ 180975 h 1209675"/>
                <a:gd name="connsiteX96" fmla="*/ 614362 w 1466850"/>
                <a:gd name="connsiteY96" fmla="*/ 142875 h 1209675"/>
                <a:gd name="connsiteX97" fmla="*/ 590550 w 1466850"/>
                <a:gd name="connsiteY97" fmla="*/ 130969 h 1209675"/>
                <a:gd name="connsiteX98" fmla="*/ 540544 w 1466850"/>
                <a:gd name="connsiteY98" fmla="*/ 161925 h 1209675"/>
                <a:gd name="connsiteX99" fmla="*/ 507206 w 1466850"/>
                <a:gd name="connsiteY99" fmla="*/ 154781 h 1209675"/>
                <a:gd name="connsiteX100" fmla="*/ 495300 w 1466850"/>
                <a:gd name="connsiteY100" fmla="*/ 123825 h 1209675"/>
                <a:gd name="connsiteX101" fmla="*/ 490537 w 1466850"/>
                <a:gd name="connsiteY101" fmla="*/ 114300 h 1209675"/>
                <a:gd name="connsiteX102" fmla="*/ 431006 w 1466850"/>
                <a:gd name="connsiteY102" fmla="*/ 97631 h 1209675"/>
                <a:gd name="connsiteX103" fmla="*/ 442912 w 1466850"/>
                <a:gd name="connsiteY103" fmla="*/ 33337 h 1209675"/>
                <a:gd name="connsiteX104" fmla="*/ 423862 w 1466850"/>
                <a:gd name="connsiteY104" fmla="*/ 19050 h 1209675"/>
                <a:gd name="connsiteX105" fmla="*/ 335756 w 1466850"/>
                <a:gd name="connsiteY105" fmla="*/ 0 h 1209675"/>
                <a:gd name="connsiteX106" fmla="*/ 302419 w 1466850"/>
                <a:gd name="connsiteY106" fmla="*/ 35719 h 1209675"/>
                <a:gd name="connsiteX107" fmla="*/ 266700 w 1466850"/>
                <a:gd name="connsiteY107" fmla="*/ 50006 h 1209675"/>
                <a:gd name="connsiteX108" fmla="*/ 271462 w 1466850"/>
                <a:gd name="connsiteY108" fmla="*/ 95250 h 1209675"/>
                <a:gd name="connsiteX109" fmla="*/ 316706 w 1466850"/>
                <a:gd name="connsiteY109" fmla="*/ 121444 h 1209675"/>
                <a:gd name="connsiteX110" fmla="*/ 302419 w 1466850"/>
                <a:gd name="connsiteY110" fmla="*/ 145256 h 1209675"/>
                <a:gd name="connsiteX111" fmla="*/ 247650 w 1466850"/>
                <a:gd name="connsiteY111" fmla="*/ 159544 h 1209675"/>
                <a:gd name="connsiteX112" fmla="*/ 214312 w 1466850"/>
                <a:gd name="connsiteY112" fmla="*/ 216694 h 1209675"/>
                <a:gd name="connsiteX113" fmla="*/ 183356 w 1466850"/>
                <a:gd name="connsiteY113" fmla="*/ 221456 h 1209675"/>
                <a:gd name="connsiteX114" fmla="*/ 183356 w 1466850"/>
                <a:gd name="connsiteY114" fmla="*/ 254794 h 1209675"/>
                <a:gd name="connsiteX115" fmla="*/ 161925 w 1466850"/>
                <a:gd name="connsiteY115" fmla="*/ 304800 h 1209675"/>
                <a:gd name="connsiteX116" fmla="*/ 140494 w 1466850"/>
                <a:gd name="connsiteY116" fmla="*/ 323850 h 1209675"/>
                <a:gd name="connsiteX117" fmla="*/ 71439 w 1466850"/>
                <a:gd name="connsiteY117" fmla="*/ 300039 h 1209675"/>
                <a:gd name="connsiteX118" fmla="*/ 59530 w 1466850"/>
                <a:gd name="connsiteY118" fmla="*/ 302418 h 1209675"/>
                <a:gd name="connsiteX119" fmla="*/ 30956 w 1466850"/>
                <a:gd name="connsiteY119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219075 w 1466850"/>
                <a:gd name="connsiteY17" fmla="*/ 1150144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59544 w 1466850"/>
                <a:gd name="connsiteY17" fmla="*/ 1112044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71587 w 1466850"/>
                <a:gd name="connsiteY56" fmla="*/ 602456 h 1209675"/>
                <a:gd name="connsiteX57" fmla="*/ 1285875 w 1466850"/>
                <a:gd name="connsiteY57" fmla="*/ 611981 h 1209675"/>
                <a:gd name="connsiteX58" fmla="*/ 1300162 w 1466850"/>
                <a:gd name="connsiteY58" fmla="*/ 628650 h 1209675"/>
                <a:gd name="connsiteX59" fmla="*/ 1321594 w 1466850"/>
                <a:gd name="connsiteY59" fmla="*/ 666750 h 1209675"/>
                <a:gd name="connsiteX60" fmla="*/ 1347787 w 1466850"/>
                <a:gd name="connsiteY60" fmla="*/ 681037 h 1209675"/>
                <a:gd name="connsiteX61" fmla="*/ 1371600 w 1466850"/>
                <a:gd name="connsiteY61" fmla="*/ 681037 h 1209675"/>
                <a:gd name="connsiteX62" fmla="*/ 1376362 w 1466850"/>
                <a:gd name="connsiteY62" fmla="*/ 628650 h 1209675"/>
                <a:gd name="connsiteX63" fmla="*/ 1395412 w 1466850"/>
                <a:gd name="connsiteY63" fmla="*/ 578644 h 1209675"/>
                <a:gd name="connsiteX64" fmla="*/ 1426369 w 1466850"/>
                <a:gd name="connsiteY64" fmla="*/ 571500 h 1209675"/>
                <a:gd name="connsiteX65" fmla="*/ 1466850 w 1466850"/>
                <a:gd name="connsiteY65" fmla="*/ 552450 h 1209675"/>
                <a:gd name="connsiteX66" fmla="*/ 1443037 w 1466850"/>
                <a:gd name="connsiteY66" fmla="*/ 509587 h 1209675"/>
                <a:gd name="connsiteX67" fmla="*/ 1414462 w 1466850"/>
                <a:gd name="connsiteY67" fmla="*/ 464344 h 1209675"/>
                <a:gd name="connsiteX68" fmla="*/ 1388269 w 1466850"/>
                <a:gd name="connsiteY68" fmla="*/ 438150 h 1209675"/>
                <a:gd name="connsiteX69" fmla="*/ 1404937 w 1466850"/>
                <a:gd name="connsiteY69" fmla="*/ 400050 h 1209675"/>
                <a:gd name="connsiteX70" fmla="*/ 1404937 w 1466850"/>
                <a:gd name="connsiteY70" fmla="*/ 383381 h 1209675"/>
                <a:gd name="connsiteX71" fmla="*/ 1431131 w 1466850"/>
                <a:gd name="connsiteY71" fmla="*/ 338137 h 1209675"/>
                <a:gd name="connsiteX72" fmla="*/ 1419225 w 1466850"/>
                <a:gd name="connsiteY72" fmla="*/ 264319 h 1209675"/>
                <a:gd name="connsiteX73" fmla="*/ 1438275 w 1466850"/>
                <a:gd name="connsiteY73" fmla="*/ 202406 h 1209675"/>
                <a:gd name="connsiteX74" fmla="*/ 1435894 w 1466850"/>
                <a:gd name="connsiteY74" fmla="*/ 173831 h 1209675"/>
                <a:gd name="connsiteX75" fmla="*/ 1404937 w 1466850"/>
                <a:gd name="connsiteY75" fmla="*/ 164306 h 1209675"/>
                <a:gd name="connsiteX76" fmla="*/ 1364456 w 1466850"/>
                <a:gd name="connsiteY76" fmla="*/ 154781 h 1209675"/>
                <a:gd name="connsiteX77" fmla="*/ 1293019 w 1466850"/>
                <a:gd name="connsiteY77" fmla="*/ 154781 h 1209675"/>
                <a:gd name="connsiteX78" fmla="*/ 1233487 w 1466850"/>
                <a:gd name="connsiteY78" fmla="*/ 121444 h 1209675"/>
                <a:gd name="connsiteX79" fmla="*/ 1207294 w 1466850"/>
                <a:gd name="connsiteY79" fmla="*/ 114300 h 1209675"/>
                <a:gd name="connsiteX80" fmla="*/ 1188244 w 1466850"/>
                <a:gd name="connsiteY80" fmla="*/ 126206 h 1209675"/>
                <a:gd name="connsiteX81" fmla="*/ 1133475 w 1466850"/>
                <a:gd name="connsiteY81" fmla="*/ 188119 h 1209675"/>
                <a:gd name="connsiteX82" fmla="*/ 1116806 w 1466850"/>
                <a:gd name="connsiteY82" fmla="*/ 188119 h 1209675"/>
                <a:gd name="connsiteX83" fmla="*/ 1078706 w 1466850"/>
                <a:gd name="connsiteY83" fmla="*/ 142875 h 1209675"/>
                <a:gd name="connsiteX84" fmla="*/ 1054894 w 1466850"/>
                <a:gd name="connsiteY84" fmla="*/ 138112 h 1209675"/>
                <a:gd name="connsiteX85" fmla="*/ 997744 w 1466850"/>
                <a:gd name="connsiteY85" fmla="*/ 157162 h 1209675"/>
                <a:gd name="connsiteX86" fmla="*/ 973931 w 1466850"/>
                <a:gd name="connsiteY86" fmla="*/ 178594 h 1209675"/>
                <a:gd name="connsiteX87" fmla="*/ 928687 w 1466850"/>
                <a:gd name="connsiteY87" fmla="*/ 173831 h 1209675"/>
                <a:gd name="connsiteX88" fmla="*/ 878681 w 1466850"/>
                <a:gd name="connsiteY88" fmla="*/ 164306 h 1209675"/>
                <a:gd name="connsiteX89" fmla="*/ 864394 w 1466850"/>
                <a:gd name="connsiteY89" fmla="*/ 83344 h 1209675"/>
                <a:gd name="connsiteX90" fmla="*/ 845344 w 1466850"/>
                <a:gd name="connsiteY90" fmla="*/ 69056 h 1209675"/>
                <a:gd name="connsiteX91" fmla="*/ 747712 w 1466850"/>
                <a:gd name="connsiteY91" fmla="*/ 119062 h 1209675"/>
                <a:gd name="connsiteX92" fmla="*/ 721519 w 1466850"/>
                <a:gd name="connsiteY92" fmla="*/ 140494 h 1209675"/>
                <a:gd name="connsiteX93" fmla="*/ 709612 w 1466850"/>
                <a:gd name="connsiteY93" fmla="*/ 190500 h 1209675"/>
                <a:gd name="connsiteX94" fmla="*/ 707231 w 1466850"/>
                <a:gd name="connsiteY94" fmla="*/ 195262 h 1209675"/>
                <a:gd name="connsiteX95" fmla="*/ 654844 w 1466850"/>
                <a:gd name="connsiteY95" fmla="*/ 190500 h 1209675"/>
                <a:gd name="connsiteX96" fmla="*/ 633412 w 1466850"/>
                <a:gd name="connsiteY96" fmla="*/ 180975 h 1209675"/>
                <a:gd name="connsiteX97" fmla="*/ 614362 w 1466850"/>
                <a:gd name="connsiteY97" fmla="*/ 142875 h 1209675"/>
                <a:gd name="connsiteX98" fmla="*/ 590550 w 1466850"/>
                <a:gd name="connsiteY98" fmla="*/ 130969 h 1209675"/>
                <a:gd name="connsiteX99" fmla="*/ 540544 w 1466850"/>
                <a:gd name="connsiteY99" fmla="*/ 161925 h 1209675"/>
                <a:gd name="connsiteX100" fmla="*/ 507206 w 1466850"/>
                <a:gd name="connsiteY100" fmla="*/ 154781 h 1209675"/>
                <a:gd name="connsiteX101" fmla="*/ 495300 w 1466850"/>
                <a:gd name="connsiteY101" fmla="*/ 123825 h 1209675"/>
                <a:gd name="connsiteX102" fmla="*/ 490537 w 1466850"/>
                <a:gd name="connsiteY102" fmla="*/ 114300 h 1209675"/>
                <a:gd name="connsiteX103" fmla="*/ 431006 w 1466850"/>
                <a:gd name="connsiteY103" fmla="*/ 97631 h 1209675"/>
                <a:gd name="connsiteX104" fmla="*/ 442912 w 1466850"/>
                <a:gd name="connsiteY104" fmla="*/ 33337 h 1209675"/>
                <a:gd name="connsiteX105" fmla="*/ 423862 w 1466850"/>
                <a:gd name="connsiteY105" fmla="*/ 19050 h 1209675"/>
                <a:gd name="connsiteX106" fmla="*/ 335756 w 1466850"/>
                <a:gd name="connsiteY106" fmla="*/ 0 h 1209675"/>
                <a:gd name="connsiteX107" fmla="*/ 302419 w 1466850"/>
                <a:gd name="connsiteY107" fmla="*/ 35719 h 1209675"/>
                <a:gd name="connsiteX108" fmla="*/ 266700 w 1466850"/>
                <a:gd name="connsiteY108" fmla="*/ 50006 h 1209675"/>
                <a:gd name="connsiteX109" fmla="*/ 271462 w 1466850"/>
                <a:gd name="connsiteY109" fmla="*/ 95250 h 1209675"/>
                <a:gd name="connsiteX110" fmla="*/ 316706 w 1466850"/>
                <a:gd name="connsiteY110" fmla="*/ 121444 h 1209675"/>
                <a:gd name="connsiteX111" fmla="*/ 302419 w 1466850"/>
                <a:gd name="connsiteY111" fmla="*/ 145256 h 1209675"/>
                <a:gd name="connsiteX112" fmla="*/ 247650 w 1466850"/>
                <a:gd name="connsiteY112" fmla="*/ 159544 h 1209675"/>
                <a:gd name="connsiteX113" fmla="*/ 214312 w 1466850"/>
                <a:gd name="connsiteY113" fmla="*/ 216694 h 1209675"/>
                <a:gd name="connsiteX114" fmla="*/ 183356 w 1466850"/>
                <a:gd name="connsiteY114" fmla="*/ 221456 h 1209675"/>
                <a:gd name="connsiteX115" fmla="*/ 183356 w 1466850"/>
                <a:gd name="connsiteY115" fmla="*/ 254794 h 1209675"/>
                <a:gd name="connsiteX116" fmla="*/ 161925 w 1466850"/>
                <a:gd name="connsiteY116" fmla="*/ 304800 h 1209675"/>
                <a:gd name="connsiteX117" fmla="*/ 140494 w 1466850"/>
                <a:gd name="connsiteY117" fmla="*/ 323850 h 1209675"/>
                <a:gd name="connsiteX118" fmla="*/ 71439 w 1466850"/>
                <a:gd name="connsiteY118" fmla="*/ 300039 h 1209675"/>
                <a:gd name="connsiteX119" fmla="*/ 59530 w 1466850"/>
                <a:gd name="connsiteY119" fmla="*/ 302418 h 1209675"/>
                <a:gd name="connsiteX120" fmla="*/ 30956 w 1466850"/>
                <a:gd name="connsiteY120" fmla="*/ 295274 h 1209675"/>
                <a:gd name="connsiteX0" fmla="*/ 30956 w 1466850"/>
                <a:gd name="connsiteY0" fmla="*/ 295274 h 1209675"/>
                <a:gd name="connsiteX1" fmla="*/ 19050 w 1466850"/>
                <a:gd name="connsiteY1" fmla="*/ 381000 h 1209675"/>
                <a:gd name="connsiteX2" fmla="*/ 19050 w 1466850"/>
                <a:gd name="connsiteY2" fmla="*/ 397669 h 1209675"/>
                <a:gd name="connsiteX3" fmla="*/ 0 w 1466850"/>
                <a:gd name="connsiteY3" fmla="*/ 459581 h 1209675"/>
                <a:gd name="connsiteX4" fmla="*/ 7144 w 1466850"/>
                <a:gd name="connsiteY4" fmla="*/ 497681 h 1209675"/>
                <a:gd name="connsiteX5" fmla="*/ 9525 w 1466850"/>
                <a:gd name="connsiteY5" fmla="*/ 535781 h 1209675"/>
                <a:gd name="connsiteX6" fmla="*/ 19050 w 1466850"/>
                <a:gd name="connsiteY6" fmla="*/ 583406 h 1209675"/>
                <a:gd name="connsiteX7" fmla="*/ 23812 w 1466850"/>
                <a:gd name="connsiteY7" fmla="*/ 688181 h 1209675"/>
                <a:gd name="connsiteX8" fmla="*/ 35719 w 1466850"/>
                <a:gd name="connsiteY8" fmla="*/ 747712 h 1209675"/>
                <a:gd name="connsiteX9" fmla="*/ 40481 w 1466850"/>
                <a:gd name="connsiteY9" fmla="*/ 778669 h 1209675"/>
                <a:gd name="connsiteX10" fmla="*/ 47625 w 1466850"/>
                <a:gd name="connsiteY10" fmla="*/ 831056 h 1209675"/>
                <a:gd name="connsiteX11" fmla="*/ 38100 w 1466850"/>
                <a:gd name="connsiteY11" fmla="*/ 919162 h 1209675"/>
                <a:gd name="connsiteX12" fmla="*/ 78581 w 1466850"/>
                <a:gd name="connsiteY12" fmla="*/ 1028700 h 1209675"/>
                <a:gd name="connsiteX13" fmla="*/ 71437 w 1466850"/>
                <a:gd name="connsiteY13" fmla="*/ 1095375 h 1209675"/>
                <a:gd name="connsiteX14" fmla="*/ 88106 w 1466850"/>
                <a:gd name="connsiteY14" fmla="*/ 1164431 h 1209675"/>
                <a:gd name="connsiteX15" fmla="*/ 166687 w 1466850"/>
                <a:gd name="connsiteY15" fmla="*/ 1200149 h 1209675"/>
                <a:gd name="connsiteX16" fmla="*/ 202406 w 1466850"/>
                <a:gd name="connsiteY16" fmla="*/ 1209675 h 1209675"/>
                <a:gd name="connsiteX17" fmla="*/ 188119 w 1466850"/>
                <a:gd name="connsiteY17" fmla="*/ 1145381 h 1209675"/>
                <a:gd name="connsiteX18" fmla="*/ 242887 w 1466850"/>
                <a:gd name="connsiteY18" fmla="*/ 1092994 h 1209675"/>
                <a:gd name="connsiteX19" fmla="*/ 238125 w 1466850"/>
                <a:gd name="connsiteY19" fmla="*/ 1045369 h 1209675"/>
                <a:gd name="connsiteX20" fmla="*/ 230981 w 1466850"/>
                <a:gd name="connsiteY20" fmla="*/ 1035844 h 1209675"/>
                <a:gd name="connsiteX21" fmla="*/ 252412 w 1466850"/>
                <a:gd name="connsiteY21" fmla="*/ 1019175 h 1209675"/>
                <a:gd name="connsiteX22" fmla="*/ 314325 w 1466850"/>
                <a:gd name="connsiteY22" fmla="*/ 995362 h 1209675"/>
                <a:gd name="connsiteX23" fmla="*/ 311944 w 1466850"/>
                <a:gd name="connsiteY23" fmla="*/ 959644 h 1209675"/>
                <a:gd name="connsiteX24" fmla="*/ 326231 w 1466850"/>
                <a:gd name="connsiteY24" fmla="*/ 942975 h 1209675"/>
                <a:gd name="connsiteX25" fmla="*/ 452437 w 1466850"/>
                <a:gd name="connsiteY25" fmla="*/ 950119 h 1209675"/>
                <a:gd name="connsiteX26" fmla="*/ 464344 w 1466850"/>
                <a:gd name="connsiteY26" fmla="*/ 933450 h 1209675"/>
                <a:gd name="connsiteX27" fmla="*/ 476250 w 1466850"/>
                <a:gd name="connsiteY27" fmla="*/ 883444 h 1209675"/>
                <a:gd name="connsiteX28" fmla="*/ 488156 w 1466850"/>
                <a:gd name="connsiteY28" fmla="*/ 857250 h 1209675"/>
                <a:gd name="connsiteX29" fmla="*/ 526256 w 1466850"/>
                <a:gd name="connsiteY29" fmla="*/ 862012 h 1209675"/>
                <a:gd name="connsiteX30" fmla="*/ 545306 w 1466850"/>
                <a:gd name="connsiteY30" fmla="*/ 909637 h 1209675"/>
                <a:gd name="connsiteX31" fmla="*/ 566737 w 1466850"/>
                <a:gd name="connsiteY31" fmla="*/ 881062 h 1209675"/>
                <a:gd name="connsiteX32" fmla="*/ 621506 w 1466850"/>
                <a:gd name="connsiteY32" fmla="*/ 845344 h 1209675"/>
                <a:gd name="connsiteX33" fmla="*/ 709612 w 1466850"/>
                <a:gd name="connsiteY33" fmla="*/ 814387 h 1209675"/>
                <a:gd name="connsiteX34" fmla="*/ 716756 w 1466850"/>
                <a:gd name="connsiteY34" fmla="*/ 769144 h 1209675"/>
                <a:gd name="connsiteX35" fmla="*/ 742950 w 1466850"/>
                <a:gd name="connsiteY35" fmla="*/ 750094 h 1209675"/>
                <a:gd name="connsiteX36" fmla="*/ 785812 w 1466850"/>
                <a:gd name="connsiteY36" fmla="*/ 726281 h 1209675"/>
                <a:gd name="connsiteX37" fmla="*/ 800100 w 1466850"/>
                <a:gd name="connsiteY37" fmla="*/ 716756 h 1209675"/>
                <a:gd name="connsiteX38" fmla="*/ 862012 w 1466850"/>
                <a:gd name="connsiteY38" fmla="*/ 721519 h 1209675"/>
                <a:gd name="connsiteX39" fmla="*/ 883444 w 1466850"/>
                <a:gd name="connsiteY39" fmla="*/ 721519 h 1209675"/>
                <a:gd name="connsiteX40" fmla="*/ 892969 w 1466850"/>
                <a:gd name="connsiteY40" fmla="*/ 697706 h 1209675"/>
                <a:gd name="connsiteX41" fmla="*/ 892969 w 1466850"/>
                <a:gd name="connsiteY41" fmla="*/ 697706 h 1209675"/>
                <a:gd name="connsiteX42" fmla="*/ 921544 w 1466850"/>
                <a:gd name="connsiteY42" fmla="*/ 609600 h 1209675"/>
                <a:gd name="connsiteX43" fmla="*/ 909637 w 1466850"/>
                <a:gd name="connsiteY43" fmla="*/ 552450 h 1209675"/>
                <a:gd name="connsiteX44" fmla="*/ 928687 w 1466850"/>
                <a:gd name="connsiteY44" fmla="*/ 540544 h 1209675"/>
                <a:gd name="connsiteX45" fmla="*/ 973931 w 1466850"/>
                <a:gd name="connsiteY45" fmla="*/ 535781 h 1209675"/>
                <a:gd name="connsiteX46" fmla="*/ 1014412 w 1466850"/>
                <a:gd name="connsiteY46" fmla="*/ 447675 h 1209675"/>
                <a:gd name="connsiteX47" fmla="*/ 1038225 w 1466850"/>
                <a:gd name="connsiteY47" fmla="*/ 445294 h 1209675"/>
                <a:gd name="connsiteX48" fmla="*/ 1073944 w 1466850"/>
                <a:gd name="connsiteY48" fmla="*/ 476250 h 1209675"/>
                <a:gd name="connsiteX49" fmla="*/ 1112044 w 1466850"/>
                <a:gd name="connsiteY49" fmla="*/ 514350 h 1209675"/>
                <a:gd name="connsiteX50" fmla="*/ 1171575 w 1466850"/>
                <a:gd name="connsiteY50" fmla="*/ 540544 h 1209675"/>
                <a:gd name="connsiteX51" fmla="*/ 1219200 w 1466850"/>
                <a:gd name="connsiteY51" fmla="*/ 521494 h 1209675"/>
                <a:gd name="connsiteX52" fmla="*/ 1245394 w 1466850"/>
                <a:gd name="connsiteY52" fmla="*/ 502444 h 1209675"/>
                <a:gd name="connsiteX53" fmla="*/ 1278731 w 1466850"/>
                <a:gd name="connsiteY53" fmla="*/ 511969 h 1209675"/>
                <a:gd name="connsiteX54" fmla="*/ 1295400 w 1466850"/>
                <a:gd name="connsiteY54" fmla="*/ 531019 h 1209675"/>
                <a:gd name="connsiteX55" fmla="*/ 1273969 w 1466850"/>
                <a:gd name="connsiteY55" fmla="*/ 573881 h 1209675"/>
                <a:gd name="connsiteX56" fmla="*/ 1285875 w 1466850"/>
                <a:gd name="connsiteY56" fmla="*/ 611981 h 1209675"/>
                <a:gd name="connsiteX57" fmla="*/ 1300162 w 1466850"/>
                <a:gd name="connsiteY57" fmla="*/ 628650 h 1209675"/>
                <a:gd name="connsiteX58" fmla="*/ 1321594 w 1466850"/>
                <a:gd name="connsiteY58" fmla="*/ 666750 h 1209675"/>
                <a:gd name="connsiteX59" fmla="*/ 1347787 w 1466850"/>
                <a:gd name="connsiteY59" fmla="*/ 681037 h 1209675"/>
                <a:gd name="connsiteX60" fmla="*/ 1371600 w 1466850"/>
                <a:gd name="connsiteY60" fmla="*/ 681037 h 1209675"/>
                <a:gd name="connsiteX61" fmla="*/ 1376362 w 1466850"/>
                <a:gd name="connsiteY61" fmla="*/ 628650 h 1209675"/>
                <a:gd name="connsiteX62" fmla="*/ 1395412 w 1466850"/>
                <a:gd name="connsiteY62" fmla="*/ 578644 h 1209675"/>
                <a:gd name="connsiteX63" fmla="*/ 1426369 w 1466850"/>
                <a:gd name="connsiteY63" fmla="*/ 571500 h 1209675"/>
                <a:gd name="connsiteX64" fmla="*/ 1466850 w 1466850"/>
                <a:gd name="connsiteY64" fmla="*/ 552450 h 1209675"/>
                <a:gd name="connsiteX65" fmla="*/ 1443037 w 1466850"/>
                <a:gd name="connsiteY65" fmla="*/ 509587 h 1209675"/>
                <a:gd name="connsiteX66" fmla="*/ 1414462 w 1466850"/>
                <a:gd name="connsiteY66" fmla="*/ 464344 h 1209675"/>
                <a:gd name="connsiteX67" fmla="*/ 1388269 w 1466850"/>
                <a:gd name="connsiteY67" fmla="*/ 438150 h 1209675"/>
                <a:gd name="connsiteX68" fmla="*/ 1404937 w 1466850"/>
                <a:gd name="connsiteY68" fmla="*/ 400050 h 1209675"/>
                <a:gd name="connsiteX69" fmla="*/ 1404937 w 1466850"/>
                <a:gd name="connsiteY69" fmla="*/ 383381 h 1209675"/>
                <a:gd name="connsiteX70" fmla="*/ 1431131 w 1466850"/>
                <a:gd name="connsiteY70" fmla="*/ 338137 h 1209675"/>
                <a:gd name="connsiteX71" fmla="*/ 1419225 w 1466850"/>
                <a:gd name="connsiteY71" fmla="*/ 264319 h 1209675"/>
                <a:gd name="connsiteX72" fmla="*/ 1438275 w 1466850"/>
                <a:gd name="connsiteY72" fmla="*/ 202406 h 1209675"/>
                <a:gd name="connsiteX73" fmla="*/ 1435894 w 1466850"/>
                <a:gd name="connsiteY73" fmla="*/ 173831 h 1209675"/>
                <a:gd name="connsiteX74" fmla="*/ 1404937 w 1466850"/>
                <a:gd name="connsiteY74" fmla="*/ 164306 h 1209675"/>
                <a:gd name="connsiteX75" fmla="*/ 1364456 w 1466850"/>
                <a:gd name="connsiteY75" fmla="*/ 154781 h 1209675"/>
                <a:gd name="connsiteX76" fmla="*/ 1293019 w 1466850"/>
                <a:gd name="connsiteY76" fmla="*/ 154781 h 1209675"/>
                <a:gd name="connsiteX77" fmla="*/ 1233487 w 1466850"/>
                <a:gd name="connsiteY77" fmla="*/ 121444 h 1209675"/>
                <a:gd name="connsiteX78" fmla="*/ 1207294 w 1466850"/>
                <a:gd name="connsiteY78" fmla="*/ 114300 h 1209675"/>
                <a:gd name="connsiteX79" fmla="*/ 1188244 w 1466850"/>
                <a:gd name="connsiteY79" fmla="*/ 126206 h 1209675"/>
                <a:gd name="connsiteX80" fmla="*/ 1133475 w 1466850"/>
                <a:gd name="connsiteY80" fmla="*/ 188119 h 1209675"/>
                <a:gd name="connsiteX81" fmla="*/ 1116806 w 1466850"/>
                <a:gd name="connsiteY81" fmla="*/ 188119 h 1209675"/>
                <a:gd name="connsiteX82" fmla="*/ 1078706 w 1466850"/>
                <a:gd name="connsiteY82" fmla="*/ 142875 h 1209675"/>
                <a:gd name="connsiteX83" fmla="*/ 1054894 w 1466850"/>
                <a:gd name="connsiteY83" fmla="*/ 138112 h 1209675"/>
                <a:gd name="connsiteX84" fmla="*/ 997744 w 1466850"/>
                <a:gd name="connsiteY84" fmla="*/ 157162 h 1209675"/>
                <a:gd name="connsiteX85" fmla="*/ 973931 w 1466850"/>
                <a:gd name="connsiteY85" fmla="*/ 178594 h 1209675"/>
                <a:gd name="connsiteX86" fmla="*/ 928687 w 1466850"/>
                <a:gd name="connsiteY86" fmla="*/ 173831 h 1209675"/>
                <a:gd name="connsiteX87" fmla="*/ 878681 w 1466850"/>
                <a:gd name="connsiteY87" fmla="*/ 164306 h 1209675"/>
                <a:gd name="connsiteX88" fmla="*/ 864394 w 1466850"/>
                <a:gd name="connsiteY88" fmla="*/ 83344 h 1209675"/>
                <a:gd name="connsiteX89" fmla="*/ 845344 w 1466850"/>
                <a:gd name="connsiteY89" fmla="*/ 69056 h 1209675"/>
                <a:gd name="connsiteX90" fmla="*/ 747712 w 1466850"/>
                <a:gd name="connsiteY90" fmla="*/ 119062 h 1209675"/>
                <a:gd name="connsiteX91" fmla="*/ 721519 w 1466850"/>
                <a:gd name="connsiteY91" fmla="*/ 140494 h 1209675"/>
                <a:gd name="connsiteX92" fmla="*/ 709612 w 1466850"/>
                <a:gd name="connsiteY92" fmla="*/ 190500 h 1209675"/>
                <a:gd name="connsiteX93" fmla="*/ 707231 w 1466850"/>
                <a:gd name="connsiteY93" fmla="*/ 195262 h 1209675"/>
                <a:gd name="connsiteX94" fmla="*/ 654844 w 1466850"/>
                <a:gd name="connsiteY94" fmla="*/ 190500 h 1209675"/>
                <a:gd name="connsiteX95" fmla="*/ 633412 w 1466850"/>
                <a:gd name="connsiteY95" fmla="*/ 180975 h 1209675"/>
                <a:gd name="connsiteX96" fmla="*/ 614362 w 1466850"/>
                <a:gd name="connsiteY96" fmla="*/ 142875 h 1209675"/>
                <a:gd name="connsiteX97" fmla="*/ 590550 w 1466850"/>
                <a:gd name="connsiteY97" fmla="*/ 130969 h 1209675"/>
                <a:gd name="connsiteX98" fmla="*/ 540544 w 1466850"/>
                <a:gd name="connsiteY98" fmla="*/ 161925 h 1209675"/>
                <a:gd name="connsiteX99" fmla="*/ 507206 w 1466850"/>
                <a:gd name="connsiteY99" fmla="*/ 154781 h 1209675"/>
                <a:gd name="connsiteX100" fmla="*/ 495300 w 1466850"/>
                <a:gd name="connsiteY100" fmla="*/ 123825 h 1209675"/>
                <a:gd name="connsiteX101" fmla="*/ 490537 w 1466850"/>
                <a:gd name="connsiteY101" fmla="*/ 114300 h 1209675"/>
                <a:gd name="connsiteX102" fmla="*/ 431006 w 1466850"/>
                <a:gd name="connsiteY102" fmla="*/ 97631 h 1209675"/>
                <a:gd name="connsiteX103" fmla="*/ 442912 w 1466850"/>
                <a:gd name="connsiteY103" fmla="*/ 33337 h 1209675"/>
                <a:gd name="connsiteX104" fmla="*/ 423862 w 1466850"/>
                <a:gd name="connsiteY104" fmla="*/ 19050 h 1209675"/>
                <a:gd name="connsiteX105" fmla="*/ 335756 w 1466850"/>
                <a:gd name="connsiteY105" fmla="*/ 0 h 1209675"/>
                <a:gd name="connsiteX106" fmla="*/ 302419 w 1466850"/>
                <a:gd name="connsiteY106" fmla="*/ 35719 h 1209675"/>
                <a:gd name="connsiteX107" fmla="*/ 266700 w 1466850"/>
                <a:gd name="connsiteY107" fmla="*/ 50006 h 1209675"/>
                <a:gd name="connsiteX108" fmla="*/ 271462 w 1466850"/>
                <a:gd name="connsiteY108" fmla="*/ 95250 h 1209675"/>
                <a:gd name="connsiteX109" fmla="*/ 316706 w 1466850"/>
                <a:gd name="connsiteY109" fmla="*/ 121444 h 1209675"/>
                <a:gd name="connsiteX110" fmla="*/ 302419 w 1466850"/>
                <a:gd name="connsiteY110" fmla="*/ 145256 h 1209675"/>
                <a:gd name="connsiteX111" fmla="*/ 247650 w 1466850"/>
                <a:gd name="connsiteY111" fmla="*/ 159544 h 1209675"/>
                <a:gd name="connsiteX112" fmla="*/ 214312 w 1466850"/>
                <a:gd name="connsiteY112" fmla="*/ 216694 h 1209675"/>
                <a:gd name="connsiteX113" fmla="*/ 183356 w 1466850"/>
                <a:gd name="connsiteY113" fmla="*/ 221456 h 1209675"/>
                <a:gd name="connsiteX114" fmla="*/ 183356 w 1466850"/>
                <a:gd name="connsiteY114" fmla="*/ 254794 h 1209675"/>
                <a:gd name="connsiteX115" fmla="*/ 161925 w 1466850"/>
                <a:gd name="connsiteY115" fmla="*/ 304800 h 1209675"/>
                <a:gd name="connsiteX116" fmla="*/ 140494 w 1466850"/>
                <a:gd name="connsiteY116" fmla="*/ 323850 h 1209675"/>
                <a:gd name="connsiteX117" fmla="*/ 71439 w 1466850"/>
                <a:gd name="connsiteY117" fmla="*/ 300039 h 1209675"/>
                <a:gd name="connsiteX118" fmla="*/ 59530 w 1466850"/>
                <a:gd name="connsiteY118" fmla="*/ 302418 h 1209675"/>
                <a:gd name="connsiteX119" fmla="*/ 30956 w 1466850"/>
                <a:gd name="connsiteY119" fmla="*/ 295274 h 120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466850" h="1209675">
                  <a:moveTo>
                    <a:pt x="30956" y="295274"/>
                  </a:moveTo>
                  <a:lnTo>
                    <a:pt x="19050" y="381000"/>
                  </a:lnTo>
                  <a:lnTo>
                    <a:pt x="19050" y="397669"/>
                  </a:lnTo>
                  <a:lnTo>
                    <a:pt x="0" y="459581"/>
                  </a:lnTo>
                  <a:lnTo>
                    <a:pt x="7144" y="497681"/>
                  </a:lnTo>
                  <a:lnTo>
                    <a:pt x="9525" y="535781"/>
                  </a:lnTo>
                  <a:lnTo>
                    <a:pt x="19050" y="583406"/>
                  </a:lnTo>
                  <a:lnTo>
                    <a:pt x="23812" y="688181"/>
                  </a:lnTo>
                  <a:lnTo>
                    <a:pt x="35719" y="747712"/>
                  </a:lnTo>
                  <a:lnTo>
                    <a:pt x="40481" y="778669"/>
                  </a:lnTo>
                  <a:lnTo>
                    <a:pt x="47625" y="831056"/>
                  </a:lnTo>
                  <a:lnTo>
                    <a:pt x="38100" y="919162"/>
                  </a:lnTo>
                  <a:lnTo>
                    <a:pt x="78581" y="1028700"/>
                  </a:lnTo>
                  <a:lnTo>
                    <a:pt x="71437" y="1095375"/>
                  </a:lnTo>
                  <a:lnTo>
                    <a:pt x="88106" y="1164431"/>
                  </a:lnTo>
                  <a:lnTo>
                    <a:pt x="166687" y="1200149"/>
                  </a:lnTo>
                  <a:lnTo>
                    <a:pt x="202406" y="1209675"/>
                  </a:lnTo>
                  <a:lnTo>
                    <a:pt x="188119" y="1145381"/>
                  </a:lnTo>
                  <a:cubicBezTo>
                    <a:pt x="211137" y="1135063"/>
                    <a:pt x="224631" y="1110456"/>
                    <a:pt x="242887" y="1092994"/>
                  </a:cubicBezTo>
                  <a:lnTo>
                    <a:pt x="238125" y="1045369"/>
                  </a:lnTo>
                  <a:lnTo>
                    <a:pt x="230981" y="1035844"/>
                  </a:lnTo>
                  <a:lnTo>
                    <a:pt x="252412" y="1019175"/>
                  </a:lnTo>
                  <a:lnTo>
                    <a:pt x="314325" y="995362"/>
                  </a:lnTo>
                  <a:lnTo>
                    <a:pt x="311944" y="959644"/>
                  </a:lnTo>
                  <a:lnTo>
                    <a:pt x="326231" y="942975"/>
                  </a:lnTo>
                  <a:lnTo>
                    <a:pt x="452437" y="950119"/>
                  </a:lnTo>
                  <a:lnTo>
                    <a:pt x="464344" y="933450"/>
                  </a:lnTo>
                  <a:lnTo>
                    <a:pt x="476250" y="883444"/>
                  </a:lnTo>
                  <a:lnTo>
                    <a:pt x="488156" y="857250"/>
                  </a:lnTo>
                  <a:lnTo>
                    <a:pt x="526256" y="862012"/>
                  </a:lnTo>
                  <a:lnTo>
                    <a:pt x="545306" y="909637"/>
                  </a:lnTo>
                  <a:lnTo>
                    <a:pt x="566737" y="881062"/>
                  </a:lnTo>
                  <a:lnTo>
                    <a:pt x="621506" y="845344"/>
                  </a:lnTo>
                  <a:lnTo>
                    <a:pt x="709612" y="814387"/>
                  </a:lnTo>
                  <a:lnTo>
                    <a:pt x="716756" y="769144"/>
                  </a:lnTo>
                  <a:lnTo>
                    <a:pt x="742950" y="750094"/>
                  </a:lnTo>
                  <a:lnTo>
                    <a:pt x="785812" y="726281"/>
                  </a:lnTo>
                  <a:lnTo>
                    <a:pt x="800100" y="716756"/>
                  </a:lnTo>
                  <a:lnTo>
                    <a:pt x="862012" y="721519"/>
                  </a:lnTo>
                  <a:lnTo>
                    <a:pt x="883444" y="721519"/>
                  </a:lnTo>
                  <a:lnTo>
                    <a:pt x="892969" y="697706"/>
                  </a:lnTo>
                  <a:lnTo>
                    <a:pt x="892969" y="697706"/>
                  </a:lnTo>
                  <a:lnTo>
                    <a:pt x="921544" y="609600"/>
                  </a:lnTo>
                  <a:lnTo>
                    <a:pt x="909637" y="552450"/>
                  </a:lnTo>
                  <a:lnTo>
                    <a:pt x="928687" y="540544"/>
                  </a:lnTo>
                  <a:lnTo>
                    <a:pt x="973931" y="535781"/>
                  </a:lnTo>
                  <a:lnTo>
                    <a:pt x="1014412" y="447675"/>
                  </a:lnTo>
                  <a:lnTo>
                    <a:pt x="1038225" y="445294"/>
                  </a:lnTo>
                  <a:lnTo>
                    <a:pt x="1073944" y="476250"/>
                  </a:lnTo>
                  <a:lnTo>
                    <a:pt x="1112044" y="514350"/>
                  </a:lnTo>
                  <a:lnTo>
                    <a:pt x="1171575" y="540544"/>
                  </a:lnTo>
                  <a:lnTo>
                    <a:pt x="1219200" y="521494"/>
                  </a:lnTo>
                  <a:lnTo>
                    <a:pt x="1245394" y="502444"/>
                  </a:lnTo>
                  <a:lnTo>
                    <a:pt x="1278731" y="511969"/>
                  </a:lnTo>
                  <a:lnTo>
                    <a:pt x="1295400" y="531019"/>
                  </a:lnTo>
                  <a:lnTo>
                    <a:pt x="1273969" y="573881"/>
                  </a:lnTo>
                  <a:lnTo>
                    <a:pt x="1285875" y="611981"/>
                  </a:lnTo>
                  <a:lnTo>
                    <a:pt x="1300162" y="628650"/>
                  </a:lnTo>
                  <a:lnTo>
                    <a:pt x="1321594" y="666750"/>
                  </a:lnTo>
                  <a:lnTo>
                    <a:pt x="1347787" y="681037"/>
                  </a:lnTo>
                  <a:lnTo>
                    <a:pt x="1371600" y="681037"/>
                  </a:lnTo>
                  <a:lnTo>
                    <a:pt x="1376362" y="628650"/>
                  </a:lnTo>
                  <a:lnTo>
                    <a:pt x="1395412" y="578644"/>
                  </a:lnTo>
                  <a:lnTo>
                    <a:pt x="1426369" y="571500"/>
                  </a:lnTo>
                  <a:lnTo>
                    <a:pt x="1466850" y="552450"/>
                  </a:lnTo>
                  <a:lnTo>
                    <a:pt x="1443037" y="509587"/>
                  </a:lnTo>
                  <a:lnTo>
                    <a:pt x="1414462" y="464344"/>
                  </a:lnTo>
                  <a:lnTo>
                    <a:pt x="1388269" y="438150"/>
                  </a:lnTo>
                  <a:lnTo>
                    <a:pt x="1404937" y="400050"/>
                  </a:lnTo>
                  <a:lnTo>
                    <a:pt x="1404937" y="383381"/>
                  </a:lnTo>
                  <a:lnTo>
                    <a:pt x="1431131" y="338137"/>
                  </a:lnTo>
                  <a:lnTo>
                    <a:pt x="1419225" y="264319"/>
                  </a:lnTo>
                  <a:lnTo>
                    <a:pt x="1438275" y="202406"/>
                  </a:lnTo>
                  <a:lnTo>
                    <a:pt x="1435894" y="173831"/>
                  </a:lnTo>
                  <a:lnTo>
                    <a:pt x="1404937" y="164306"/>
                  </a:lnTo>
                  <a:lnTo>
                    <a:pt x="1364456" y="154781"/>
                  </a:lnTo>
                  <a:lnTo>
                    <a:pt x="1293019" y="154781"/>
                  </a:lnTo>
                  <a:lnTo>
                    <a:pt x="1233487" y="121444"/>
                  </a:lnTo>
                  <a:lnTo>
                    <a:pt x="1207294" y="114300"/>
                  </a:lnTo>
                  <a:lnTo>
                    <a:pt x="1188244" y="126206"/>
                  </a:lnTo>
                  <a:lnTo>
                    <a:pt x="1133475" y="188119"/>
                  </a:lnTo>
                  <a:lnTo>
                    <a:pt x="1116806" y="188119"/>
                  </a:lnTo>
                  <a:lnTo>
                    <a:pt x="1078706" y="142875"/>
                  </a:lnTo>
                  <a:lnTo>
                    <a:pt x="1054894" y="138112"/>
                  </a:lnTo>
                  <a:lnTo>
                    <a:pt x="997744" y="157162"/>
                  </a:lnTo>
                  <a:lnTo>
                    <a:pt x="973931" y="178594"/>
                  </a:lnTo>
                  <a:lnTo>
                    <a:pt x="928687" y="173831"/>
                  </a:lnTo>
                  <a:lnTo>
                    <a:pt x="878681" y="164306"/>
                  </a:lnTo>
                  <a:lnTo>
                    <a:pt x="864394" y="83344"/>
                  </a:lnTo>
                  <a:lnTo>
                    <a:pt x="845344" y="69056"/>
                  </a:lnTo>
                  <a:lnTo>
                    <a:pt x="747712" y="119062"/>
                  </a:lnTo>
                  <a:lnTo>
                    <a:pt x="721519" y="140494"/>
                  </a:lnTo>
                  <a:lnTo>
                    <a:pt x="709612" y="190500"/>
                  </a:lnTo>
                  <a:lnTo>
                    <a:pt x="707231" y="195262"/>
                  </a:lnTo>
                  <a:lnTo>
                    <a:pt x="654844" y="190500"/>
                  </a:lnTo>
                  <a:lnTo>
                    <a:pt x="633412" y="180975"/>
                  </a:lnTo>
                  <a:lnTo>
                    <a:pt x="614362" y="142875"/>
                  </a:lnTo>
                  <a:lnTo>
                    <a:pt x="590550" y="130969"/>
                  </a:lnTo>
                  <a:lnTo>
                    <a:pt x="540544" y="161925"/>
                  </a:lnTo>
                  <a:lnTo>
                    <a:pt x="507206" y="154781"/>
                  </a:lnTo>
                  <a:lnTo>
                    <a:pt x="495300" y="123825"/>
                  </a:lnTo>
                  <a:lnTo>
                    <a:pt x="490537" y="114300"/>
                  </a:lnTo>
                  <a:lnTo>
                    <a:pt x="431006" y="97631"/>
                  </a:lnTo>
                  <a:lnTo>
                    <a:pt x="442912" y="33337"/>
                  </a:lnTo>
                  <a:lnTo>
                    <a:pt x="423862" y="19050"/>
                  </a:lnTo>
                  <a:lnTo>
                    <a:pt x="335756" y="0"/>
                  </a:lnTo>
                  <a:lnTo>
                    <a:pt x="302419" y="35719"/>
                  </a:lnTo>
                  <a:lnTo>
                    <a:pt x="266700" y="50006"/>
                  </a:lnTo>
                  <a:lnTo>
                    <a:pt x="271462" y="95250"/>
                  </a:lnTo>
                  <a:lnTo>
                    <a:pt x="316706" y="121444"/>
                  </a:lnTo>
                  <a:lnTo>
                    <a:pt x="302419" y="145256"/>
                  </a:lnTo>
                  <a:lnTo>
                    <a:pt x="247650" y="159544"/>
                  </a:lnTo>
                  <a:lnTo>
                    <a:pt x="214312" y="216694"/>
                  </a:lnTo>
                  <a:lnTo>
                    <a:pt x="183356" y="221456"/>
                  </a:lnTo>
                  <a:lnTo>
                    <a:pt x="183356" y="254794"/>
                  </a:lnTo>
                  <a:lnTo>
                    <a:pt x="161925" y="304800"/>
                  </a:lnTo>
                  <a:lnTo>
                    <a:pt x="140494" y="323850"/>
                  </a:lnTo>
                  <a:lnTo>
                    <a:pt x="71439" y="300039"/>
                  </a:lnTo>
                  <a:lnTo>
                    <a:pt x="59530" y="302418"/>
                  </a:lnTo>
                  <a:lnTo>
                    <a:pt x="30956" y="295274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3" name="Freeform 112"/>
            <p:cNvSpPr/>
            <p:nvPr/>
          </p:nvSpPr>
          <p:spPr bwMode="gray">
            <a:xfrm>
              <a:off x="4084638" y="4468813"/>
              <a:ext cx="1562100" cy="1309687"/>
            </a:xfrm>
            <a:custGeom>
              <a:avLst/>
              <a:gdLst>
                <a:gd name="connsiteX0" fmla="*/ 688181 w 1562100"/>
                <a:gd name="connsiteY0" fmla="*/ 1000125 h 1126331"/>
                <a:gd name="connsiteX1" fmla="*/ 688181 w 1562100"/>
                <a:gd name="connsiteY1" fmla="*/ 914400 h 1126331"/>
                <a:gd name="connsiteX2" fmla="*/ 692944 w 1562100"/>
                <a:gd name="connsiteY2" fmla="*/ 871537 h 1126331"/>
                <a:gd name="connsiteX3" fmla="*/ 692944 w 1562100"/>
                <a:gd name="connsiteY3" fmla="*/ 826294 h 1126331"/>
                <a:gd name="connsiteX4" fmla="*/ 676275 w 1562100"/>
                <a:gd name="connsiteY4" fmla="*/ 802481 h 1126331"/>
                <a:gd name="connsiteX5" fmla="*/ 690563 w 1562100"/>
                <a:gd name="connsiteY5" fmla="*/ 750094 h 1126331"/>
                <a:gd name="connsiteX6" fmla="*/ 685800 w 1562100"/>
                <a:gd name="connsiteY6" fmla="*/ 723900 h 1126331"/>
                <a:gd name="connsiteX7" fmla="*/ 697706 w 1562100"/>
                <a:gd name="connsiteY7" fmla="*/ 678656 h 1126331"/>
                <a:gd name="connsiteX8" fmla="*/ 714375 w 1562100"/>
                <a:gd name="connsiteY8" fmla="*/ 654844 h 1126331"/>
                <a:gd name="connsiteX9" fmla="*/ 721519 w 1562100"/>
                <a:gd name="connsiteY9" fmla="*/ 621506 h 1126331"/>
                <a:gd name="connsiteX10" fmla="*/ 735806 w 1562100"/>
                <a:gd name="connsiteY10" fmla="*/ 602456 h 1126331"/>
                <a:gd name="connsiteX11" fmla="*/ 792956 w 1562100"/>
                <a:gd name="connsiteY11" fmla="*/ 592931 h 1126331"/>
                <a:gd name="connsiteX12" fmla="*/ 838200 w 1562100"/>
                <a:gd name="connsiteY12" fmla="*/ 576262 h 1126331"/>
                <a:gd name="connsiteX13" fmla="*/ 876300 w 1562100"/>
                <a:gd name="connsiteY13" fmla="*/ 535781 h 1126331"/>
                <a:gd name="connsiteX14" fmla="*/ 923925 w 1562100"/>
                <a:gd name="connsiteY14" fmla="*/ 521494 h 1126331"/>
                <a:gd name="connsiteX15" fmla="*/ 995363 w 1562100"/>
                <a:gd name="connsiteY15" fmla="*/ 516731 h 1126331"/>
                <a:gd name="connsiteX16" fmla="*/ 1040606 w 1562100"/>
                <a:gd name="connsiteY16" fmla="*/ 507206 h 1126331"/>
                <a:gd name="connsiteX17" fmla="*/ 1119188 w 1562100"/>
                <a:gd name="connsiteY17" fmla="*/ 400050 h 1126331"/>
                <a:gd name="connsiteX18" fmla="*/ 1126331 w 1562100"/>
                <a:gd name="connsiteY18" fmla="*/ 366712 h 1126331"/>
                <a:gd name="connsiteX19" fmla="*/ 1152525 w 1562100"/>
                <a:gd name="connsiteY19" fmla="*/ 338137 h 1126331"/>
                <a:gd name="connsiteX20" fmla="*/ 1197769 w 1562100"/>
                <a:gd name="connsiteY20" fmla="*/ 328612 h 1126331"/>
                <a:gd name="connsiteX21" fmla="*/ 1290638 w 1562100"/>
                <a:gd name="connsiteY21" fmla="*/ 252412 h 1126331"/>
                <a:gd name="connsiteX22" fmla="*/ 1314450 w 1562100"/>
                <a:gd name="connsiteY22" fmla="*/ 250031 h 1126331"/>
                <a:gd name="connsiteX23" fmla="*/ 1409700 w 1562100"/>
                <a:gd name="connsiteY23" fmla="*/ 169069 h 1126331"/>
                <a:gd name="connsiteX24" fmla="*/ 1414463 w 1562100"/>
                <a:gd name="connsiteY24" fmla="*/ 150019 h 1126331"/>
                <a:gd name="connsiteX25" fmla="*/ 1507331 w 1562100"/>
                <a:gd name="connsiteY25" fmla="*/ 95250 h 1126331"/>
                <a:gd name="connsiteX26" fmla="*/ 1543050 w 1562100"/>
                <a:gd name="connsiteY26" fmla="*/ 50006 h 1126331"/>
                <a:gd name="connsiteX27" fmla="*/ 1562100 w 1562100"/>
                <a:gd name="connsiteY27" fmla="*/ 11906 h 1126331"/>
                <a:gd name="connsiteX28" fmla="*/ 1512094 w 1562100"/>
                <a:gd name="connsiteY28" fmla="*/ 30956 h 1126331"/>
                <a:gd name="connsiteX29" fmla="*/ 1478756 w 1562100"/>
                <a:gd name="connsiteY29" fmla="*/ 30956 h 1126331"/>
                <a:gd name="connsiteX30" fmla="*/ 1452563 w 1562100"/>
                <a:gd name="connsiteY30" fmla="*/ 69056 h 1126331"/>
                <a:gd name="connsiteX31" fmla="*/ 1421606 w 1562100"/>
                <a:gd name="connsiteY31" fmla="*/ 66675 h 1126331"/>
                <a:gd name="connsiteX32" fmla="*/ 1366838 w 1562100"/>
                <a:gd name="connsiteY32" fmla="*/ 35719 h 1126331"/>
                <a:gd name="connsiteX33" fmla="*/ 1323975 w 1562100"/>
                <a:gd name="connsiteY33" fmla="*/ 23812 h 1126331"/>
                <a:gd name="connsiteX34" fmla="*/ 1238250 w 1562100"/>
                <a:gd name="connsiteY34" fmla="*/ 59531 h 1126331"/>
                <a:gd name="connsiteX35" fmla="*/ 1223963 w 1562100"/>
                <a:gd name="connsiteY35" fmla="*/ 97631 h 1126331"/>
                <a:gd name="connsiteX36" fmla="*/ 1195388 w 1562100"/>
                <a:gd name="connsiteY36" fmla="*/ 154781 h 1126331"/>
                <a:gd name="connsiteX37" fmla="*/ 1109663 w 1562100"/>
                <a:gd name="connsiteY37" fmla="*/ 116681 h 1126331"/>
                <a:gd name="connsiteX38" fmla="*/ 1097756 w 1562100"/>
                <a:gd name="connsiteY38" fmla="*/ 159544 h 1126331"/>
                <a:gd name="connsiteX39" fmla="*/ 1083469 w 1562100"/>
                <a:gd name="connsiteY39" fmla="*/ 192881 h 1126331"/>
                <a:gd name="connsiteX40" fmla="*/ 959644 w 1562100"/>
                <a:gd name="connsiteY40" fmla="*/ 223837 h 1126331"/>
                <a:gd name="connsiteX41" fmla="*/ 945356 w 1562100"/>
                <a:gd name="connsiteY41" fmla="*/ 219075 h 1126331"/>
                <a:gd name="connsiteX42" fmla="*/ 926306 w 1562100"/>
                <a:gd name="connsiteY42" fmla="*/ 240506 h 1126331"/>
                <a:gd name="connsiteX43" fmla="*/ 890588 w 1562100"/>
                <a:gd name="connsiteY43" fmla="*/ 247650 h 1126331"/>
                <a:gd name="connsiteX44" fmla="*/ 854869 w 1562100"/>
                <a:gd name="connsiteY44" fmla="*/ 197644 h 1126331"/>
                <a:gd name="connsiteX45" fmla="*/ 835819 w 1562100"/>
                <a:gd name="connsiteY45" fmla="*/ 185737 h 1126331"/>
                <a:gd name="connsiteX46" fmla="*/ 826294 w 1562100"/>
                <a:gd name="connsiteY46" fmla="*/ 140494 h 1126331"/>
                <a:gd name="connsiteX47" fmla="*/ 792956 w 1562100"/>
                <a:gd name="connsiteY47" fmla="*/ 123825 h 1126331"/>
                <a:gd name="connsiteX48" fmla="*/ 759619 w 1562100"/>
                <a:gd name="connsiteY48" fmla="*/ 116681 h 1126331"/>
                <a:gd name="connsiteX49" fmla="*/ 740569 w 1562100"/>
                <a:gd name="connsiteY49" fmla="*/ 111919 h 1126331"/>
                <a:gd name="connsiteX50" fmla="*/ 728663 w 1562100"/>
                <a:gd name="connsiteY50" fmla="*/ 102394 h 1126331"/>
                <a:gd name="connsiteX51" fmla="*/ 735806 w 1562100"/>
                <a:gd name="connsiteY51" fmla="*/ 76200 h 1126331"/>
                <a:gd name="connsiteX52" fmla="*/ 742950 w 1562100"/>
                <a:gd name="connsiteY52" fmla="*/ 52387 h 1126331"/>
                <a:gd name="connsiteX53" fmla="*/ 700088 w 1562100"/>
                <a:gd name="connsiteY53" fmla="*/ 2381 h 1126331"/>
                <a:gd name="connsiteX54" fmla="*/ 328613 w 1562100"/>
                <a:gd name="connsiteY54" fmla="*/ 0 h 1126331"/>
                <a:gd name="connsiteX55" fmla="*/ 292894 w 1562100"/>
                <a:gd name="connsiteY55" fmla="*/ 102394 h 1126331"/>
                <a:gd name="connsiteX56" fmla="*/ 264319 w 1562100"/>
                <a:gd name="connsiteY56" fmla="*/ 109537 h 1126331"/>
                <a:gd name="connsiteX57" fmla="*/ 261938 w 1562100"/>
                <a:gd name="connsiteY57" fmla="*/ 123825 h 1126331"/>
                <a:gd name="connsiteX58" fmla="*/ 261938 w 1562100"/>
                <a:gd name="connsiteY58" fmla="*/ 157162 h 1126331"/>
                <a:gd name="connsiteX59" fmla="*/ 228600 w 1562100"/>
                <a:gd name="connsiteY59" fmla="*/ 200025 h 1126331"/>
                <a:gd name="connsiteX60" fmla="*/ 271463 w 1562100"/>
                <a:gd name="connsiteY60" fmla="*/ 216694 h 1126331"/>
                <a:gd name="connsiteX61" fmla="*/ 278606 w 1562100"/>
                <a:gd name="connsiteY61" fmla="*/ 235744 h 1126331"/>
                <a:gd name="connsiteX62" fmla="*/ 257175 w 1562100"/>
                <a:gd name="connsiteY62" fmla="*/ 271462 h 1126331"/>
                <a:gd name="connsiteX63" fmla="*/ 221456 w 1562100"/>
                <a:gd name="connsiteY63" fmla="*/ 280987 h 1126331"/>
                <a:gd name="connsiteX64" fmla="*/ 221456 w 1562100"/>
                <a:gd name="connsiteY64" fmla="*/ 321469 h 1126331"/>
                <a:gd name="connsiteX65" fmla="*/ 254794 w 1562100"/>
                <a:gd name="connsiteY65" fmla="*/ 359569 h 1126331"/>
                <a:gd name="connsiteX66" fmla="*/ 226219 w 1562100"/>
                <a:gd name="connsiteY66" fmla="*/ 423862 h 1126331"/>
                <a:gd name="connsiteX67" fmla="*/ 180975 w 1562100"/>
                <a:gd name="connsiteY67" fmla="*/ 452437 h 1126331"/>
                <a:gd name="connsiteX68" fmla="*/ 183356 w 1562100"/>
                <a:gd name="connsiteY68" fmla="*/ 469106 h 1126331"/>
                <a:gd name="connsiteX69" fmla="*/ 204788 w 1562100"/>
                <a:gd name="connsiteY69" fmla="*/ 478631 h 1126331"/>
                <a:gd name="connsiteX70" fmla="*/ 219075 w 1562100"/>
                <a:gd name="connsiteY70" fmla="*/ 488156 h 1126331"/>
                <a:gd name="connsiteX71" fmla="*/ 223838 w 1562100"/>
                <a:gd name="connsiteY71" fmla="*/ 507206 h 1126331"/>
                <a:gd name="connsiteX72" fmla="*/ 195263 w 1562100"/>
                <a:gd name="connsiteY72" fmla="*/ 533400 h 1126331"/>
                <a:gd name="connsiteX73" fmla="*/ 123825 w 1562100"/>
                <a:gd name="connsiteY73" fmla="*/ 578644 h 1126331"/>
                <a:gd name="connsiteX74" fmla="*/ 123825 w 1562100"/>
                <a:gd name="connsiteY74" fmla="*/ 614362 h 1126331"/>
                <a:gd name="connsiteX75" fmla="*/ 135731 w 1562100"/>
                <a:gd name="connsiteY75" fmla="*/ 645319 h 1126331"/>
                <a:gd name="connsiteX76" fmla="*/ 123825 w 1562100"/>
                <a:gd name="connsiteY76" fmla="*/ 685800 h 1126331"/>
                <a:gd name="connsiteX77" fmla="*/ 76200 w 1562100"/>
                <a:gd name="connsiteY77" fmla="*/ 681037 h 1126331"/>
                <a:gd name="connsiteX78" fmla="*/ 52388 w 1562100"/>
                <a:gd name="connsiteY78" fmla="*/ 626269 h 1126331"/>
                <a:gd name="connsiteX79" fmla="*/ 33338 w 1562100"/>
                <a:gd name="connsiteY79" fmla="*/ 619125 h 1126331"/>
                <a:gd name="connsiteX80" fmla="*/ 23813 w 1562100"/>
                <a:gd name="connsiteY80" fmla="*/ 657225 h 1126331"/>
                <a:gd name="connsiteX81" fmla="*/ 21431 w 1562100"/>
                <a:gd name="connsiteY81" fmla="*/ 666750 h 1126331"/>
                <a:gd name="connsiteX82" fmla="*/ 7144 w 1562100"/>
                <a:gd name="connsiteY82" fmla="*/ 683419 h 1126331"/>
                <a:gd name="connsiteX83" fmla="*/ 0 w 1562100"/>
                <a:gd name="connsiteY83" fmla="*/ 740569 h 1126331"/>
                <a:gd name="connsiteX84" fmla="*/ 23813 w 1562100"/>
                <a:gd name="connsiteY84" fmla="*/ 769144 h 1126331"/>
                <a:gd name="connsiteX85" fmla="*/ 16669 w 1562100"/>
                <a:gd name="connsiteY85" fmla="*/ 809625 h 1126331"/>
                <a:gd name="connsiteX86" fmla="*/ 35719 w 1562100"/>
                <a:gd name="connsiteY86" fmla="*/ 814387 h 1126331"/>
                <a:gd name="connsiteX87" fmla="*/ 69056 w 1562100"/>
                <a:gd name="connsiteY87" fmla="*/ 814387 h 1126331"/>
                <a:gd name="connsiteX88" fmla="*/ 85725 w 1562100"/>
                <a:gd name="connsiteY88" fmla="*/ 804862 h 1126331"/>
                <a:gd name="connsiteX89" fmla="*/ 135731 w 1562100"/>
                <a:gd name="connsiteY89" fmla="*/ 862012 h 1126331"/>
                <a:gd name="connsiteX90" fmla="*/ 123825 w 1562100"/>
                <a:gd name="connsiteY90" fmla="*/ 881062 h 1126331"/>
                <a:gd name="connsiteX91" fmla="*/ 133350 w 1562100"/>
                <a:gd name="connsiteY91" fmla="*/ 909637 h 1126331"/>
                <a:gd name="connsiteX92" fmla="*/ 164306 w 1562100"/>
                <a:gd name="connsiteY92" fmla="*/ 928687 h 1126331"/>
                <a:gd name="connsiteX93" fmla="*/ 190500 w 1562100"/>
                <a:gd name="connsiteY93" fmla="*/ 938212 h 1126331"/>
                <a:gd name="connsiteX94" fmla="*/ 216694 w 1562100"/>
                <a:gd name="connsiteY94" fmla="*/ 945356 h 1126331"/>
                <a:gd name="connsiteX95" fmla="*/ 228600 w 1562100"/>
                <a:gd name="connsiteY95" fmla="*/ 947737 h 1126331"/>
                <a:gd name="connsiteX96" fmla="*/ 240506 w 1562100"/>
                <a:gd name="connsiteY96" fmla="*/ 909637 h 1126331"/>
                <a:gd name="connsiteX97" fmla="*/ 269081 w 1562100"/>
                <a:gd name="connsiteY97" fmla="*/ 914400 h 1126331"/>
                <a:gd name="connsiteX98" fmla="*/ 288131 w 1562100"/>
                <a:gd name="connsiteY98" fmla="*/ 902494 h 1126331"/>
                <a:gd name="connsiteX99" fmla="*/ 307181 w 1562100"/>
                <a:gd name="connsiteY99" fmla="*/ 952500 h 1126331"/>
                <a:gd name="connsiteX100" fmla="*/ 330994 w 1562100"/>
                <a:gd name="connsiteY100" fmla="*/ 966787 h 1126331"/>
                <a:gd name="connsiteX101" fmla="*/ 340519 w 1562100"/>
                <a:gd name="connsiteY101" fmla="*/ 995362 h 1126331"/>
                <a:gd name="connsiteX102" fmla="*/ 357188 w 1562100"/>
                <a:gd name="connsiteY102" fmla="*/ 1004887 h 1126331"/>
                <a:gd name="connsiteX103" fmla="*/ 364331 w 1562100"/>
                <a:gd name="connsiteY103" fmla="*/ 1035844 h 1126331"/>
                <a:gd name="connsiteX104" fmla="*/ 335756 w 1562100"/>
                <a:gd name="connsiteY104" fmla="*/ 1062037 h 1126331"/>
                <a:gd name="connsiteX105" fmla="*/ 309563 w 1562100"/>
                <a:gd name="connsiteY105" fmla="*/ 1078706 h 1126331"/>
                <a:gd name="connsiteX106" fmla="*/ 297656 w 1562100"/>
                <a:gd name="connsiteY106" fmla="*/ 1102519 h 1126331"/>
                <a:gd name="connsiteX107" fmla="*/ 302419 w 1562100"/>
                <a:gd name="connsiteY107" fmla="*/ 1126331 h 1126331"/>
                <a:gd name="connsiteX108" fmla="*/ 342900 w 1562100"/>
                <a:gd name="connsiteY108" fmla="*/ 1126331 h 1126331"/>
                <a:gd name="connsiteX109" fmla="*/ 390525 w 1562100"/>
                <a:gd name="connsiteY109" fmla="*/ 1121569 h 1126331"/>
                <a:gd name="connsiteX110" fmla="*/ 428625 w 1562100"/>
                <a:gd name="connsiteY110" fmla="*/ 1112044 h 1126331"/>
                <a:gd name="connsiteX111" fmla="*/ 454819 w 1562100"/>
                <a:gd name="connsiteY111" fmla="*/ 1119187 h 1126331"/>
                <a:gd name="connsiteX112" fmla="*/ 473869 w 1562100"/>
                <a:gd name="connsiteY112" fmla="*/ 1097756 h 1126331"/>
                <a:gd name="connsiteX113" fmla="*/ 492919 w 1562100"/>
                <a:gd name="connsiteY113" fmla="*/ 1097756 h 1126331"/>
                <a:gd name="connsiteX114" fmla="*/ 507206 w 1562100"/>
                <a:gd name="connsiteY114" fmla="*/ 1066800 h 1126331"/>
                <a:gd name="connsiteX115" fmla="*/ 557213 w 1562100"/>
                <a:gd name="connsiteY115" fmla="*/ 1052512 h 1126331"/>
                <a:gd name="connsiteX116" fmla="*/ 583406 w 1562100"/>
                <a:gd name="connsiteY116" fmla="*/ 1033462 h 1126331"/>
                <a:gd name="connsiteX117" fmla="*/ 590550 w 1562100"/>
                <a:gd name="connsiteY117" fmla="*/ 995362 h 1126331"/>
                <a:gd name="connsiteX118" fmla="*/ 607219 w 1562100"/>
                <a:gd name="connsiteY118" fmla="*/ 969169 h 1126331"/>
                <a:gd name="connsiteX119" fmla="*/ 688181 w 1562100"/>
                <a:gd name="connsiteY119" fmla="*/ 1000125 h 1126331"/>
                <a:gd name="connsiteX0" fmla="*/ 688181 w 1562100"/>
                <a:gd name="connsiteY0" fmla="*/ 1000125 h 1126331"/>
                <a:gd name="connsiteX1" fmla="*/ 688181 w 1562100"/>
                <a:gd name="connsiteY1" fmla="*/ 914400 h 1126331"/>
                <a:gd name="connsiteX2" fmla="*/ 692944 w 1562100"/>
                <a:gd name="connsiteY2" fmla="*/ 871537 h 1126331"/>
                <a:gd name="connsiteX3" fmla="*/ 692944 w 1562100"/>
                <a:gd name="connsiteY3" fmla="*/ 826294 h 1126331"/>
                <a:gd name="connsiteX4" fmla="*/ 676275 w 1562100"/>
                <a:gd name="connsiteY4" fmla="*/ 802481 h 1126331"/>
                <a:gd name="connsiteX5" fmla="*/ 690563 w 1562100"/>
                <a:gd name="connsiteY5" fmla="*/ 750094 h 1126331"/>
                <a:gd name="connsiteX6" fmla="*/ 685800 w 1562100"/>
                <a:gd name="connsiteY6" fmla="*/ 723900 h 1126331"/>
                <a:gd name="connsiteX7" fmla="*/ 697706 w 1562100"/>
                <a:gd name="connsiteY7" fmla="*/ 678656 h 1126331"/>
                <a:gd name="connsiteX8" fmla="*/ 714375 w 1562100"/>
                <a:gd name="connsiteY8" fmla="*/ 654844 h 1126331"/>
                <a:gd name="connsiteX9" fmla="*/ 721519 w 1562100"/>
                <a:gd name="connsiteY9" fmla="*/ 621506 h 1126331"/>
                <a:gd name="connsiteX10" fmla="*/ 735806 w 1562100"/>
                <a:gd name="connsiteY10" fmla="*/ 602456 h 1126331"/>
                <a:gd name="connsiteX11" fmla="*/ 792956 w 1562100"/>
                <a:gd name="connsiteY11" fmla="*/ 592931 h 1126331"/>
                <a:gd name="connsiteX12" fmla="*/ 838200 w 1562100"/>
                <a:gd name="connsiteY12" fmla="*/ 576262 h 1126331"/>
                <a:gd name="connsiteX13" fmla="*/ 876300 w 1562100"/>
                <a:gd name="connsiteY13" fmla="*/ 535781 h 1126331"/>
                <a:gd name="connsiteX14" fmla="*/ 923925 w 1562100"/>
                <a:gd name="connsiteY14" fmla="*/ 521494 h 1126331"/>
                <a:gd name="connsiteX15" fmla="*/ 995363 w 1562100"/>
                <a:gd name="connsiteY15" fmla="*/ 516731 h 1126331"/>
                <a:gd name="connsiteX16" fmla="*/ 1040606 w 1562100"/>
                <a:gd name="connsiteY16" fmla="*/ 507206 h 1126331"/>
                <a:gd name="connsiteX17" fmla="*/ 1119188 w 1562100"/>
                <a:gd name="connsiteY17" fmla="*/ 400050 h 1126331"/>
                <a:gd name="connsiteX18" fmla="*/ 1126331 w 1562100"/>
                <a:gd name="connsiteY18" fmla="*/ 366712 h 1126331"/>
                <a:gd name="connsiteX19" fmla="*/ 1152525 w 1562100"/>
                <a:gd name="connsiteY19" fmla="*/ 338137 h 1126331"/>
                <a:gd name="connsiteX20" fmla="*/ 1197769 w 1562100"/>
                <a:gd name="connsiteY20" fmla="*/ 328612 h 1126331"/>
                <a:gd name="connsiteX21" fmla="*/ 1290638 w 1562100"/>
                <a:gd name="connsiteY21" fmla="*/ 252412 h 1126331"/>
                <a:gd name="connsiteX22" fmla="*/ 1314450 w 1562100"/>
                <a:gd name="connsiteY22" fmla="*/ 250031 h 1126331"/>
                <a:gd name="connsiteX23" fmla="*/ 1409700 w 1562100"/>
                <a:gd name="connsiteY23" fmla="*/ 169069 h 1126331"/>
                <a:gd name="connsiteX24" fmla="*/ 1414463 w 1562100"/>
                <a:gd name="connsiteY24" fmla="*/ 150019 h 1126331"/>
                <a:gd name="connsiteX25" fmla="*/ 1507331 w 1562100"/>
                <a:gd name="connsiteY25" fmla="*/ 95250 h 1126331"/>
                <a:gd name="connsiteX26" fmla="*/ 1543050 w 1562100"/>
                <a:gd name="connsiteY26" fmla="*/ 50006 h 1126331"/>
                <a:gd name="connsiteX27" fmla="*/ 1562100 w 1562100"/>
                <a:gd name="connsiteY27" fmla="*/ 11906 h 1126331"/>
                <a:gd name="connsiteX28" fmla="*/ 1512094 w 1562100"/>
                <a:gd name="connsiteY28" fmla="*/ 30956 h 1126331"/>
                <a:gd name="connsiteX29" fmla="*/ 1478756 w 1562100"/>
                <a:gd name="connsiteY29" fmla="*/ 30956 h 1126331"/>
                <a:gd name="connsiteX30" fmla="*/ 1452563 w 1562100"/>
                <a:gd name="connsiteY30" fmla="*/ 69056 h 1126331"/>
                <a:gd name="connsiteX31" fmla="*/ 1421606 w 1562100"/>
                <a:gd name="connsiteY31" fmla="*/ 66675 h 1126331"/>
                <a:gd name="connsiteX32" fmla="*/ 1366838 w 1562100"/>
                <a:gd name="connsiteY32" fmla="*/ 35719 h 1126331"/>
                <a:gd name="connsiteX33" fmla="*/ 1323975 w 1562100"/>
                <a:gd name="connsiteY33" fmla="*/ 23812 h 1126331"/>
                <a:gd name="connsiteX34" fmla="*/ 1238250 w 1562100"/>
                <a:gd name="connsiteY34" fmla="*/ 59531 h 1126331"/>
                <a:gd name="connsiteX35" fmla="*/ 1223963 w 1562100"/>
                <a:gd name="connsiteY35" fmla="*/ 97631 h 1126331"/>
                <a:gd name="connsiteX36" fmla="*/ 1195388 w 1562100"/>
                <a:gd name="connsiteY36" fmla="*/ 154781 h 1126331"/>
                <a:gd name="connsiteX37" fmla="*/ 1109663 w 1562100"/>
                <a:gd name="connsiteY37" fmla="*/ 116681 h 1126331"/>
                <a:gd name="connsiteX38" fmla="*/ 1097756 w 1562100"/>
                <a:gd name="connsiteY38" fmla="*/ 159544 h 1126331"/>
                <a:gd name="connsiteX39" fmla="*/ 1083469 w 1562100"/>
                <a:gd name="connsiteY39" fmla="*/ 192881 h 1126331"/>
                <a:gd name="connsiteX40" fmla="*/ 959644 w 1562100"/>
                <a:gd name="connsiteY40" fmla="*/ 223837 h 1126331"/>
                <a:gd name="connsiteX41" fmla="*/ 945356 w 1562100"/>
                <a:gd name="connsiteY41" fmla="*/ 219075 h 1126331"/>
                <a:gd name="connsiteX42" fmla="*/ 926306 w 1562100"/>
                <a:gd name="connsiteY42" fmla="*/ 240506 h 1126331"/>
                <a:gd name="connsiteX43" fmla="*/ 890588 w 1562100"/>
                <a:gd name="connsiteY43" fmla="*/ 247650 h 1126331"/>
                <a:gd name="connsiteX44" fmla="*/ 854869 w 1562100"/>
                <a:gd name="connsiteY44" fmla="*/ 197644 h 1126331"/>
                <a:gd name="connsiteX45" fmla="*/ 835819 w 1562100"/>
                <a:gd name="connsiteY45" fmla="*/ 185737 h 1126331"/>
                <a:gd name="connsiteX46" fmla="*/ 826294 w 1562100"/>
                <a:gd name="connsiteY46" fmla="*/ 140494 h 1126331"/>
                <a:gd name="connsiteX47" fmla="*/ 792956 w 1562100"/>
                <a:gd name="connsiteY47" fmla="*/ 123825 h 1126331"/>
                <a:gd name="connsiteX48" fmla="*/ 759619 w 1562100"/>
                <a:gd name="connsiteY48" fmla="*/ 116681 h 1126331"/>
                <a:gd name="connsiteX49" fmla="*/ 740569 w 1562100"/>
                <a:gd name="connsiteY49" fmla="*/ 111919 h 1126331"/>
                <a:gd name="connsiteX50" fmla="*/ 728663 w 1562100"/>
                <a:gd name="connsiteY50" fmla="*/ 102394 h 1126331"/>
                <a:gd name="connsiteX51" fmla="*/ 735806 w 1562100"/>
                <a:gd name="connsiteY51" fmla="*/ 76200 h 1126331"/>
                <a:gd name="connsiteX52" fmla="*/ 742950 w 1562100"/>
                <a:gd name="connsiteY52" fmla="*/ 52387 h 1126331"/>
                <a:gd name="connsiteX53" fmla="*/ 700088 w 1562100"/>
                <a:gd name="connsiteY53" fmla="*/ 2381 h 1126331"/>
                <a:gd name="connsiteX54" fmla="*/ 378619 w 1562100"/>
                <a:gd name="connsiteY54" fmla="*/ 2381 h 1126331"/>
                <a:gd name="connsiteX55" fmla="*/ 328613 w 1562100"/>
                <a:gd name="connsiteY55" fmla="*/ 0 h 1126331"/>
                <a:gd name="connsiteX56" fmla="*/ 292894 w 1562100"/>
                <a:gd name="connsiteY56" fmla="*/ 102394 h 1126331"/>
                <a:gd name="connsiteX57" fmla="*/ 264319 w 1562100"/>
                <a:gd name="connsiteY57" fmla="*/ 109537 h 1126331"/>
                <a:gd name="connsiteX58" fmla="*/ 261938 w 1562100"/>
                <a:gd name="connsiteY58" fmla="*/ 123825 h 1126331"/>
                <a:gd name="connsiteX59" fmla="*/ 261938 w 1562100"/>
                <a:gd name="connsiteY59" fmla="*/ 157162 h 1126331"/>
                <a:gd name="connsiteX60" fmla="*/ 228600 w 1562100"/>
                <a:gd name="connsiteY60" fmla="*/ 200025 h 1126331"/>
                <a:gd name="connsiteX61" fmla="*/ 271463 w 1562100"/>
                <a:gd name="connsiteY61" fmla="*/ 216694 h 1126331"/>
                <a:gd name="connsiteX62" fmla="*/ 278606 w 1562100"/>
                <a:gd name="connsiteY62" fmla="*/ 235744 h 1126331"/>
                <a:gd name="connsiteX63" fmla="*/ 257175 w 1562100"/>
                <a:gd name="connsiteY63" fmla="*/ 271462 h 1126331"/>
                <a:gd name="connsiteX64" fmla="*/ 221456 w 1562100"/>
                <a:gd name="connsiteY64" fmla="*/ 280987 h 1126331"/>
                <a:gd name="connsiteX65" fmla="*/ 221456 w 1562100"/>
                <a:gd name="connsiteY65" fmla="*/ 321469 h 1126331"/>
                <a:gd name="connsiteX66" fmla="*/ 254794 w 1562100"/>
                <a:gd name="connsiteY66" fmla="*/ 359569 h 1126331"/>
                <a:gd name="connsiteX67" fmla="*/ 226219 w 1562100"/>
                <a:gd name="connsiteY67" fmla="*/ 423862 h 1126331"/>
                <a:gd name="connsiteX68" fmla="*/ 180975 w 1562100"/>
                <a:gd name="connsiteY68" fmla="*/ 452437 h 1126331"/>
                <a:gd name="connsiteX69" fmla="*/ 183356 w 1562100"/>
                <a:gd name="connsiteY69" fmla="*/ 469106 h 1126331"/>
                <a:gd name="connsiteX70" fmla="*/ 204788 w 1562100"/>
                <a:gd name="connsiteY70" fmla="*/ 478631 h 1126331"/>
                <a:gd name="connsiteX71" fmla="*/ 219075 w 1562100"/>
                <a:gd name="connsiteY71" fmla="*/ 488156 h 1126331"/>
                <a:gd name="connsiteX72" fmla="*/ 223838 w 1562100"/>
                <a:gd name="connsiteY72" fmla="*/ 507206 h 1126331"/>
                <a:gd name="connsiteX73" fmla="*/ 195263 w 1562100"/>
                <a:gd name="connsiteY73" fmla="*/ 533400 h 1126331"/>
                <a:gd name="connsiteX74" fmla="*/ 123825 w 1562100"/>
                <a:gd name="connsiteY74" fmla="*/ 578644 h 1126331"/>
                <a:gd name="connsiteX75" fmla="*/ 123825 w 1562100"/>
                <a:gd name="connsiteY75" fmla="*/ 614362 h 1126331"/>
                <a:gd name="connsiteX76" fmla="*/ 135731 w 1562100"/>
                <a:gd name="connsiteY76" fmla="*/ 645319 h 1126331"/>
                <a:gd name="connsiteX77" fmla="*/ 123825 w 1562100"/>
                <a:gd name="connsiteY77" fmla="*/ 685800 h 1126331"/>
                <a:gd name="connsiteX78" fmla="*/ 76200 w 1562100"/>
                <a:gd name="connsiteY78" fmla="*/ 681037 h 1126331"/>
                <a:gd name="connsiteX79" fmla="*/ 52388 w 1562100"/>
                <a:gd name="connsiteY79" fmla="*/ 626269 h 1126331"/>
                <a:gd name="connsiteX80" fmla="*/ 33338 w 1562100"/>
                <a:gd name="connsiteY80" fmla="*/ 619125 h 1126331"/>
                <a:gd name="connsiteX81" fmla="*/ 23813 w 1562100"/>
                <a:gd name="connsiteY81" fmla="*/ 657225 h 1126331"/>
                <a:gd name="connsiteX82" fmla="*/ 21431 w 1562100"/>
                <a:gd name="connsiteY82" fmla="*/ 666750 h 1126331"/>
                <a:gd name="connsiteX83" fmla="*/ 7144 w 1562100"/>
                <a:gd name="connsiteY83" fmla="*/ 683419 h 1126331"/>
                <a:gd name="connsiteX84" fmla="*/ 0 w 1562100"/>
                <a:gd name="connsiteY84" fmla="*/ 740569 h 1126331"/>
                <a:gd name="connsiteX85" fmla="*/ 23813 w 1562100"/>
                <a:gd name="connsiteY85" fmla="*/ 769144 h 1126331"/>
                <a:gd name="connsiteX86" fmla="*/ 16669 w 1562100"/>
                <a:gd name="connsiteY86" fmla="*/ 809625 h 1126331"/>
                <a:gd name="connsiteX87" fmla="*/ 35719 w 1562100"/>
                <a:gd name="connsiteY87" fmla="*/ 814387 h 1126331"/>
                <a:gd name="connsiteX88" fmla="*/ 69056 w 1562100"/>
                <a:gd name="connsiteY88" fmla="*/ 814387 h 1126331"/>
                <a:gd name="connsiteX89" fmla="*/ 85725 w 1562100"/>
                <a:gd name="connsiteY89" fmla="*/ 804862 h 1126331"/>
                <a:gd name="connsiteX90" fmla="*/ 135731 w 1562100"/>
                <a:gd name="connsiteY90" fmla="*/ 862012 h 1126331"/>
                <a:gd name="connsiteX91" fmla="*/ 123825 w 1562100"/>
                <a:gd name="connsiteY91" fmla="*/ 881062 h 1126331"/>
                <a:gd name="connsiteX92" fmla="*/ 133350 w 1562100"/>
                <a:gd name="connsiteY92" fmla="*/ 909637 h 1126331"/>
                <a:gd name="connsiteX93" fmla="*/ 164306 w 1562100"/>
                <a:gd name="connsiteY93" fmla="*/ 928687 h 1126331"/>
                <a:gd name="connsiteX94" fmla="*/ 190500 w 1562100"/>
                <a:gd name="connsiteY94" fmla="*/ 938212 h 1126331"/>
                <a:gd name="connsiteX95" fmla="*/ 216694 w 1562100"/>
                <a:gd name="connsiteY95" fmla="*/ 945356 h 1126331"/>
                <a:gd name="connsiteX96" fmla="*/ 228600 w 1562100"/>
                <a:gd name="connsiteY96" fmla="*/ 947737 h 1126331"/>
                <a:gd name="connsiteX97" fmla="*/ 240506 w 1562100"/>
                <a:gd name="connsiteY97" fmla="*/ 909637 h 1126331"/>
                <a:gd name="connsiteX98" fmla="*/ 269081 w 1562100"/>
                <a:gd name="connsiteY98" fmla="*/ 914400 h 1126331"/>
                <a:gd name="connsiteX99" fmla="*/ 288131 w 1562100"/>
                <a:gd name="connsiteY99" fmla="*/ 902494 h 1126331"/>
                <a:gd name="connsiteX100" fmla="*/ 307181 w 1562100"/>
                <a:gd name="connsiteY100" fmla="*/ 952500 h 1126331"/>
                <a:gd name="connsiteX101" fmla="*/ 330994 w 1562100"/>
                <a:gd name="connsiteY101" fmla="*/ 966787 h 1126331"/>
                <a:gd name="connsiteX102" fmla="*/ 340519 w 1562100"/>
                <a:gd name="connsiteY102" fmla="*/ 995362 h 1126331"/>
                <a:gd name="connsiteX103" fmla="*/ 357188 w 1562100"/>
                <a:gd name="connsiteY103" fmla="*/ 1004887 h 1126331"/>
                <a:gd name="connsiteX104" fmla="*/ 364331 w 1562100"/>
                <a:gd name="connsiteY104" fmla="*/ 1035844 h 1126331"/>
                <a:gd name="connsiteX105" fmla="*/ 335756 w 1562100"/>
                <a:gd name="connsiteY105" fmla="*/ 1062037 h 1126331"/>
                <a:gd name="connsiteX106" fmla="*/ 309563 w 1562100"/>
                <a:gd name="connsiteY106" fmla="*/ 1078706 h 1126331"/>
                <a:gd name="connsiteX107" fmla="*/ 297656 w 1562100"/>
                <a:gd name="connsiteY107" fmla="*/ 1102519 h 1126331"/>
                <a:gd name="connsiteX108" fmla="*/ 302419 w 1562100"/>
                <a:gd name="connsiteY108" fmla="*/ 1126331 h 1126331"/>
                <a:gd name="connsiteX109" fmla="*/ 342900 w 1562100"/>
                <a:gd name="connsiteY109" fmla="*/ 1126331 h 1126331"/>
                <a:gd name="connsiteX110" fmla="*/ 390525 w 1562100"/>
                <a:gd name="connsiteY110" fmla="*/ 1121569 h 1126331"/>
                <a:gd name="connsiteX111" fmla="*/ 428625 w 1562100"/>
                <a:gd name="connsiteY111" fmla="*/ 1112044 h 1126331"/>
                <a:gd name="connsiteX112" fmla="*/ 454819 w 1562100"/>
                <a:gd name="connsiteY112" fmla="*/ 1119187 h 1126331"/>
                <a:gd name="connsiteX113" fmla="*/ 473869 w 1562100"/>
                <a:gd name="connsiteY113" fmla="*/ 1097756 h 1126331"/>
                <a:gd name="connsiteX114" fmla="*/ 492919 w 1562100"/>
                <a:gd name="connsiteY114" fmla="*/ 1097756 h 1126331"/>
                <a:gd name="connsiteX115" fmla="*/ 507206 w 1562100"/>
                <a:gd name="connsiteY115" fmla="*/ 1066800 h 1126331"/>
                <a:gd name="connsiteX116" fmla="*/ 557213 w 1562100"/>
                <a:gd name="connsiteY116" fmla="*/ 1052512 h 1126331"/>
                <a:gd name="connsiteX117" fmla="*/ 583406 w 1562100"/>
                <a:gd name="connsiteY117" fmla="*/ 1033462 h 1126331"/>
                <a:gd name="connsiteX118" fmla="*/ 590550 w 1562100"/>
                <a:gd name="connsiteY118" fmla="*/ 995362 h 1126331"/>
                <a:gd name="connsiteX119" fmla="*/ 607219 w 1562100"/>
                <a:gd name="connsiteY119" fmla="*/ 969169 h 1126331"/>
                <a:gd name="connsiteX120" fmla="*/ 688181 w 1562100"/>
                <a:gd name="connsiteY120" fmla="*/ 1000125 h 1126331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14326 w 1562100"/>
                <a:gd name="connsiteY54" fmla="*/ 0 h 1204913"/>
                <a:gd name="connsiteX55" fmla="*/ 328613 w 1562100"/>
                <a:gd name="connsiteY55" fmla="*/ 78582 h 1204913"/>
                <a:gd name="connsiteX56" fmla="*/ 292894 w 1562100"/>
                <a:gd name="connsiteY56" fmla="*/ 180976 h 1204913"/>
                <a:gd name="connsiteX57" fmla="*/ 264319 w 1562100"/>
                <a:gd name="connsiteY57" fmla="*/ 188119 h 1204913"/>
                <a:gd name="connsiteX58" fmla="*/ 261938 w 1562100"/>
                <a:gd name="connsiteY58" fmla="*/ 202407 h 1204913"/>
                <a:gd name="connsiteX59" fmla="*/ 261938 w 1562100"/>
                <a:gd name="connsiteY59" fmla="*/ 235744 h 1204913"/>
                <a:gd name="connsiteX60" fmla="*/ 228600 w 1562100"/>
                <a:gd name="connsiteY60" fmla="*/ 278607 h 1204913"/>
                <a:gd name="connsiteX61" fmla="*/ 271463 w 1562100"/>
                <a:gd name="connsiteY61" fmla="*/ 295276 h 1204913"/>
                <a:gd name="connsiteX62" fmla="*/ 278606 w 1562100"/>
                <a:gd name="connsiteY62" fmla="*/ 314326 h 1204913"/>
                <a:gd name="connsiteX63" fmla="*/ 257175 w 1562100"/>
                <a:gd name="connsiteY63" fmla="*/ 350044 h 1204913"/>
                <a:gd name="connsiteX64" fmla="*/ 221456 w 1562100"/>
                <a:gd name="connsiteY64" fmla="*/ 359569 h 1204913"/>
                <a:gd name="connsiteX65" fmla="*/ 221456 w 1562100"/>
                <a:gd name="connsiteY65" fmla="*/ 400051 h 1204913"/>
                <a:gd name="connsiteX66" fmla="*/ 254794 w 1562100"/>
                <a:gd name="connsiteY66" fmla="*/ 438151 h 1204913"/>
                <a:gd name="connsiteX67" fmla="*/ 226219 w 1562100"/>
                <a:gd name="connsiteY67" fmla="*/ 502444 h 1204913"/>
                <a:gd name="connsiteX68" fmla="*/ 180975 w 1562100"/>
                <a:gd name="connsiteY68" fmla="*/ 531019 h 1204913"/>
                <a:gd name="connsiteX69" fmla="*/ 183356 w 1562100"/>
                <a:gd name="connsiteY69" fmla="*/ 547688 h 1204913"/>
                <a:gd name="connsiteX70" fmla="*/ 204788 w 1562100"/>
                <a:gd name="connsiteY70" fmla="*/ 557213 h 1204913"/>
                <a:gd name="connsiteX71" fmla="*/ 219075 w 1562100"/>
                <a:gd name="connsiteY71" fmla="*/ 566738 h 1204913"/>
                <a:gd name="connsiteX72" fmla="*/ 223838 w 1562100"/>
                <a:gd name="connsiteY72" fmla="*/ 585788 h 1204913"/>
                <a:gd name="connsiteX73" fmla="*/ 195263 w 1562100"/>
                <a:gd name="connsiteY73" fmla="*/ 611982 h 1204913"/>
                <a:gd name="connsiteX74" fmla="*/ 123825 w 1562100"/>
                <a:gd name="connsiteY74" fmla="*/ 657226 h 1204913"/>
                <a:gd name="connsiteX75" fmla="*/ 123825 w 1562100"/>
                <a:gd name="connsiteY75" fmla="*/ 692944 h 1204913"/>
                <a:gd name="connsiteX76" fmla="*/ 135731 w 1562100"/>
                <a:gd name="connsiteY76" fmla="*/ 723901 h 1204913"/>
                <a:gd name="connsiteX77" fmla="*/ 123825 w 1562100"/>
                <a:gd name="connsiteY77" fmla="*/ 764382 h 1204913"/>
                <a:gd name="connsiteX78" fmla="*/ 76200 w 1562100"/>
                <a:gd name="connsiteY78" fmla="*/ 759619 h 1204913"/>
                <a:gd name="connsiteX79" fmla="*/ 52388 w 1562100"/>
                <a:gd name="connsiteY79" fmla="*/ 704851 h 1204913"/>
                <a:gd name="connsiteX80" fmla="*/ 33338 w 1562100"/>
                <a:gd name="connsiteY80" fmla="*/ 697707 h 1204913"/>
                <a:gd name="connsiteX81" fmla="*/ 23813 w 1562100"/>
                <a:gd name="connsiteY81" fmla="*/ 735807 h 1204913"/>
                <a:gd name="connsiteX82" fmla="*/ 21431 w 1562100"/>
                <a:gd name="connsiteY82" fmla="*/ 745332 h 1204913"/>
                <a:gd name="connsiteX83" fmla="*/ 7144 w 1562100"/>
                <a:gd name="connsiteY83" fmla="*/ 762001 h 1204913"/>
                <a:gd name="connsiteX84" fmla="*/ 0 w 1562100"/>
                <a:gd name="connsiteY84" fmla="*/ 819151 h 1204913"/>
                <a:gd name="connsiteX85" fmla="*/ 23813 w 1562100"/>
                <a:gd name="connsiteY85" fmla="*/ 847726 h 1204913"/>
                <a:gd name="connsiteX86" fmla="*/ 16669 w 1562100"/>
                <a:gd name="connsiteY86" fmla="*/ 888207 h 1204913"/>
                <a:gd name="connsiteX87" fmla="*/ 35719 w 1562100"/>
                <a:gd name="connsiteY87" fmla="*/ 892969 h 1204913"/>
                <a:gd name="connsiteX88" fmla="*/ 69056 w 1562100"/>
                <a:gd name="connsiteY88" fmla="*/ 892969 h 1204913"/>
                <a:gd name="connsiteX89" fmla="*/ 85725 w 1562100"/>
                <a:gd name="connsiteY89" fmla="*/ 883444 h 1204913"/>
                <a:gd name="connsiteX90" fmla="*/ 135731 w 1562100"/>
                <a:gd name="connsiteY90" fmla="*/ 940594 h 1204913"/>
                <a:gd name="connsiteX91" fmla="*/ 123825 w 1562100"/>
                <a:gd name="connsiteY91" fmla="*/ 959644 h 1204913"/>
                <a:gd name="connsiteX92" fmla="*/ 133350 w 1562100"/>
                <a:gd name="connsiteY92" fmla="*/ 988219 h 1204913"/>
                <a:gd name="connsiteX93" fmla="*/ 164306 w 1562100"/>
                <a:gd name="connsiteY93" fmla="*/ 1007269 h 1204913"/>
                <a:gd name="connsiteX94" fmla="*/ 190500 w 1562100"/>
                <a:gd name="connsiteY94" fmla="*/ 1016794 h 1204913"/>
                <a:gd name="connsiteX95" fmla="*/ 216694 w 1562100"/>
                <a:gd name="connsiteY95" fmla="*/ 1023938 h 1204913"/>
                <a:gd name="connsiteX96" fmla="*/ 228600 w 1562100"/>
                <a:gd name="connsiteY96" fmla="*/ 1026319 h 1204913"/>
                <a:gd name="connsiteX97" fmla="*/ 240506 w 1562100"/>
                <a:gd name="connsiteY97" fmla="*/ 988219 h 1204913"/>
                <a:gd name="connsiteX98" fmla="*/ 269081 w 1562100"/>
                <a:gd name="connsiteY98" fmla="*/ 992982 h 1204913"/>
                <a:gd name="connsiteX99" fmla="*/ 288131 w 1562100"/>
                <a:gd name="connsiteY99" fmla="*/ 981076 h 1204913"/>
                <a:gd name="connsiteX100" fmla="*/ 307181 w 1562100"/>
                <a:gd name="connsiteY100" fmla="*/ 1031082 h 1204913"/>
                <a:gd name="connsiteX101" fmla="*/ 330994 w 1562100"/>
                <a:gd name="connsiteY101" fmla="*/ 1045369 h 1204913"/>
                <a:gd name="connsiteX102" fmla="*/ 340519 w 1562100"/>
                <a:gd name="connsiteY102" fmla="*/ 1073944 h 1204913"/>
                <a:gd name="connsiteX103" fmla="*/ 357188 w 1562100"/>
                <a:gd name="connsiteY103" fmla="*/ 1083469 h 1204913"/>
                <a:gd name="connsiteX104" fmla="*/ 364331 w 1562100"/>
                <a:gd name="connsiteY104" fmla="*/ 1114426 h 1204913"/>
                <a:gd name="connsiteX105" fmla="*/ 335756 w 1562100"/>
                <a:gd name="connsiteY105" fmla="*/ 1140619 h 1204913"/>
                <a:gd name="connsiteX106" fmla="*/ 309563 w 1562100"/>
                <a:gd name="connsiteY106" fmla="*/ 1157288 h 1204913"/>
                <a:gd name="connsiteX107" fmla="*/ 297656 w 1562100"/>
                <a:gd name="connsiteY107" fmla="*/ 1181101 h 1204913"/>
                <a:gd name="connsiteX108" fmla="*/ 302419 w 1562100"/>
                <a:gd name="connsiteY108" fmla="*/ 1204913 h 1204913"/>
                <a:gd name="connsiteX109" fmla="*/ 342900 w 1562100"/>
                <a:gd name="connsiteY109" fmla="*/ 1204913 h 1204913"/>
                <a:gd name="connsiteX110" fmla="*/ 390525 w 1562100"/>
                <a:gd name="connsiteY110" fmla="*/ 1200151 h 1204913"/>
                <a:gd name="connsiteX111" fmla="*/ 428625 w 1562100"/>
                <a:gd name="connsiteY111" fmla="*/ 1190626 h 1204913"/>
                <a:gd name="connsiteX112" fmla="*/ 454819 w 1562100"/>
                <a:gd name="connsiteY112" fmla="*/ 1197769 h 1204913"/>
                <a:gd name="connsiteX113" fmla="*/ 473869 w 1562100"/>
                <a:gd name="connsiteY113" fmla="*/ 1176338 h 1204913"/>
                <a:gd name="connsiteX114" fmla="*/ 492919 w 1562100"/>
                <a:gd name="connsiteY114" fmla="*/ 1176338 h 1204913"/>
                <a:gd name="connsiteX115" fmla="*/ 507206 w 1562100"/>
                <a:gd name="connsiteY115" fmla="*/ 1145382 h 1204913"/>
                <a:gd name="connsiteX116" fmla="*/ 557213 w 1562100"/>
                <a:gd name="connsiteY116" fmla="*/ 1131094 h 1204913"/>
                <a:gd name="connsiteX117" fmla="*/ 583406 w 1562100"/>
                <a:gd name="connsiteY117" fmla="*/ 1112044 h 1204913"/>
                <a:gd name="connsiteX118" fmla="*/ 590550 w 1562100"/>
                <a:gd name="connsiteY118" fmla="*/ 1073944 h 1204913"/>
                <a:gd name="connsiteX119" fmla="*/ 607219 w 1562100"/>
                <a:gd name="connsiteY119" fmla="*/ 1047751 h 1204913"/>
                <a:gd name="connsiteX120" fmla="*/ 688181 w 1562100"/>
                <a:gd name="connsiteY120" fmla="*/ 1078707 h 1204913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92906 w 1562100"/>
                <a:gd name="connsiteY54" fmla="*/ 19051 h 1204913"/>
                <a:gd name="connsiteX55" fmla="*/ 314326 w 1562100"/>
                <a:gd name="connsiteY55" fmla="*/ 0 h 1204913"/>
                <a:gd name="connsiteX56" fmla="*/ 328613 w 1562100"/>
                <a:gd name="connsiteY56" fmla="*/ 78582 h 1204913"/>
                <a:gd name="connsiteX57" fmla="*/ 292894 w 1562100"/>
                <a:gd name="connsiteY57" fmla="*/ 180976 h 1204913"/>
                <a:gd name="connsiteX58" fmla="*/ 264319 w 1562100"/>
                <a:gd name="connsiteY58" fmla="*/ 188119 h 1204913"/>
                <a:gd name="connsiteX59" fmla="*/ 261938 w 1562100"/>
                <a:gd name="connsiteY59" fmla="*/ 202407 h 1204913"/>
                <a:gd name="connsiteX60" fmla="*/ 261938 w 1562100"/>
                <a:gd name="connsiteY60" fmla="*/ 235744 h 1204913"/>
                <a:gd name="connsiteX61" fmla="*/ 228600 w 1562100"/>
                <a:gd name="connsiteY61" fmla="*/ 278607 h 1204913"/>
                <a:gd name="connsiteX62" fmla="*/ 271463 w 1562100"/>
                <a:gd name="connsiteY62" fmla="*/ 295276 h 1204913"/>
                <a:gd name="connsiteX63" fmla="*/ 278606 w 1562100"/>
                <a:gd name="connsiteY63" fmla="*/ 314326 h 1204913"/>
                <a:gd name="connsiteX64" fmla="*/ 257175 w 1562100"/>
                <a:gd name="connsiteY64" fmla="*/ 350044 h 1204913"/>
                <a:gd name="connsiteX65" fmla="*/ 221456 w 1562100"/>
                <a:gd name="connsiteY65" fmla="*/ 359569 h 1204913"/>
                <a:gd name="connsiteX66" fmla="*/ 221456 w 1562100"/>
                <a:gd name="connsiteY66" fmla="*/ 400051 h 1204913"/>
                <a:gd name="connsiteX67" fmla="*/ 254794 w 1562100"/>
                <a:gd name="connsiteY67" fmla="*/ 438151 h 1204913"/>
                <a:gd name="connsiteX68" fmla="*/ 226219 w 1562100"/>
                <a:gd name="connsiteY68" fmla="*/ 502444 h 1204913"/>
                <a:gd name="connsiteX69" fmla="*/ 180975 w 1562100"/>
                <a:gd name="connsiteY69" fmla="*/ 531019 h 1204913"/>
                <a:gd name="connsiteX70" fmla="*/ 183356 w 1562100"/>
                <a:gd name="connsiteY70" fmla="*/ 547688 h 1204913"/>
                <a:gd name="connsiteX71" fmla="*/ 204788 w 1562100"/>
                <a:gd name="connsiteY71" fmla="*/ 557213 h 1204913"/>
                <a:gd name="connsiteX72" fmla="*/ 219075 w 1562100"/>
                <a:gd name="connsiteY72" fmla="*/ 566738 h 1204913"/>
                <a:gd name="connsiteX73" fmla="*/ 223838 w 1562100"/>
                <a:gd name="connsiteY73" fmla="*/ 585788 h 1204913"/>
                <a:gd name="connsiteX74" fmla="*/ 195263 w 1562100"/>
                <a:gd name="connsiteY74" fmla="*/ 611982 h 1204913"/>
                <a:gd name="connsiteX75" fmla="*/ 123825 w 1562100"/>
                <a:gd name="connsiteY75" fmla="*/ 657226 h 1204913"/>
                <a:gd name="connsiteX76" fmla="*/ 123825 w 1562100"/>
                <a:gd name="connsiteY76" fmla="*/ 692944 h 1204913"/>
                <a:gd name="connsiteX77" fmla="*/ 135731 w 1562100"/>
                <a:gd name="connsiteY77" fmla="*/ 723901 h 1204913"/>
                <a:gd name="connsiteX78" fmla="*/ 123825 w 1562100"/>
                <a:gd name="connsiteY78" fmla="*/ 764382 h 1204913"/>
                <a:gd name="connsiteX79" fmla="*/ 76200 w 1562100"/>
                <a:gd name="connsiteY79" fmla="*/ 759619 h 1204913"/>
                <a:gd name="connsiteX80" fmla="*/ 52388 w 1562100"/>
                <a:gd name="connsiteY80" fmla="*/ 704851 h 1204913"/>
                <a:gd name="connsiteX81" fmla="*/ 33338 w 1562100"/>
                <a:gd name="connsiteY81" fmla="*/ 697707 h 1204913"/>
                <a:gd name="connsiteX82" fmla="*/ 23813 w 1562100"/>
                <a:gd name="connsiteY82" fmla="*/ 735807 h 1204913"/>
                <a:gd name="connsiteX83" fmla="*/ 21431 w 1562100"/>
                <a:gd name="connsiteY83" fmla="*/ 745332 h 1204913"/>
                <a:gd name="connsiteX84" fmla="*/ 7144 w 1562100"/>
                <a:gd name="connsiteY84" fmla="*/ 762001 h 1204913"/>
                <a:gd name="connsiteX85" fmla="*/ 0 w 1562100"/>
                <a:gd name="connsiteY85" fmla="*/ 819151 h 1204913"/>
                <a:gd name="connsiteX86" fmla="*/ 23813 w 1562100"/>
                <a:gd name="connsiteY86" fmla="*/ 847726 h 1204913"/>
                <a:gd name="connsiteX87" fmla="*/ 16669 w 1562100"/>
                <a:gd name="connsiteY87" fmla="*/ 888207 h 1204913"/>
                <a:gd name="connsiteX88" fmla="*/ 35719 w 1562100"/>
                <a:gd name="connsiteY88" fmla="*/ 892969 h 1204913"/>
                <a:gd name="connsiteX89" fmla="*/ 69056 w 1562100"/>
                <a:gd name="connsiteY89" fmla="*/ 892969 h 1204913"/>
                <a:gd name="connsiteX90" fmla="*/ 85725 w 1562100"/>
                <a:gd name="connsiteY90" fmla="*/ 883444 h 1204913"/>
                <a:gd name="connsiteX91" fmla="*/ 135731 w 1562100"/>
                <a:gd name="connsiteY91" fmla="*/ 940594 h 1204913"/>
                <a:gd name="connsiteX92" fmla="*/ 123825 w 1562100"/>
                <a:gd name="connsiteY92" fmla="*/ 959644 h 1204913"/>
                <a:gd name="connsiteX93" fmla="*/ 133350 w 1562100"/>
                <a:gd name="connsiteY93" fmla="*/ 988219 h 1204913"/>
                <a:gd name="connsiteX94" fmla="*/ 164306 w 1562100"/>
                <a:gd name="connsiteY94" fmla="*/ 1007269 h 1204913"/>
                <a:gd name="connsiteX95" fmla="*/ 190500 w 1562100"/>
                <a:gd name="connsiteY95" fmla="*/ 1016794 h 1204913"/>
                <a:gd name="connsiteX96" fmla="*/ 216694 w 1562100"/>
                <a:gd name="connsiteY96" fmla="*/ 1023938 h 1204913"/>
                <a:gd name="connsiteX97" fmla="*/ 228600 w 1562100"/>
                <a:gd name="connsiteY97" fmla="*/ 1026319 h 1204913"/>
                <a:gd name="connsiteX98" fmla="*/ 240506 w 1562100"/>
                <a:gd name="connsiteY98" fmla="*/ 988219 h 1204913"/>
                <a:gd name="connsiteX99" fmla="*/ 269081 w 1562100"/>
                <a:gd name="connsiteY99" fmla="*/ 992982 h 1204913"/>
                <a:gd name="connsiteX100" fmla="*/ 288131 w 1562100"/>
                <a:gd name="connsiteY100" fmla="*/ 981076 h 1204913"/>
                <a:gd name="connsiteX101" fmla="*/ 307181 w 1562100"/>
                <a:gd name="connsiteY101" fmla="*/ 1031082 h 1204913"/>
                <a:gd name="connsiteX102" fmla="*/ 330994 w 1562100"/>
                <a:gd name="connsiteY102" fmla="*/ 1045369 h 1204913"/>
                <a:gd name="connsiteX103" fmla="*/ 340519 w 1562100"/>
                <a:gd name="connsiteY103" fmla="*/ 1073944 h 1204913"/>
                <a:gd name="connsiteX104" fmla="*/ 357188 w 1562100"/>
                <a:gd name="connsiteY104" fmla="*/ 1083469 h 1204913"/>
                <a:gd name="connsiteX105" fmla="*/ 364331 w 1562100"/>
                <a:gd name="connsiteY105" fmla="*/ 1114426 h 1204913"/>
                <a:gd name="connsiteX106" fmla="*/ 335756 w 1562100"/>
                <a:gd name="connsiteY106" fmla="*/ 1140619 h 1204913"/>
                <a:gd name="connsiteX107" fmla="*/ 309563 w 1562100"/>
                <a:gd name="connsiteY107" fmla="*/ 1157288 h 1204913"/>
                <a:gd name="connsiteX108" fmla="*/ 297656 w 1562100"/>
                <a:gd name="connsiteY108" fmla="*/ 1181101 h 1204913"/>
                <a:gd name="connsiteX109" fmla="*/ 302419 w 1562100"/>
                <a:gd name="connsiteY109" fmla="*/ 1204913 h 1204913"/>
                <a:gd name="connsiteX110" fmla="*/ 342900 w 1562100"/>
                <a:gd name="connsiteY110" fmla="*/ 1204913 h 1204913"/>
                <a:gd name="connsiteX111" fmla="*/ 390525 w 1562100"/>
                <a:gd name="connsiteY111" fmla="*/ 1200151 h 1204913"/>
                <a:gd name="connsiteX112" fmla="*/ 428625 w 1562100"/>
                <a:gd name="connsiteY112" fmla="*/ 1190626 h 1204913"/>
                <a:gd name="connsiteX113" fmla="*/ 454819 w 1562100"/>
                <a:gd name="connsiteY113" fmla="*/ 1197769 h 1204913"/>
                <a:gd name="connsiteX114" fmla="*/ 473869 w 1562100"/>
                <a:gd name="connsiteY114" fmla="*/ 1176338 h 1204913"/>
                <a:gd name="connsiteX115" fmla="*/ 492919 w 1562100"/>
                <a:gd name="connsiteY115" fmla="*/ 1176338 h 1204913"/>
                <a:gd name="connsiteX116" fmla="*/ 507206 w 1562100"/>
                <a:gd name="connsiteY116" fmla="*/ 1145382 h 1204913"/>
                <a:gd name="connsiteX117" fmla="*/ 557213 w 1562100"/>
                <a:gd name="connsiteY117" fmla="*/ 1131094 h 1204913"/>
                <a:gd name="connsiteX118" fmla="*/ 583406 w 1562100"/>
                <a:gd name="connsiteY118" fmla="*/ 1112044 h 1204913"/>
                <a:gd name="connsiteX119" fmla="*/ 590550 w 1562100"/>
                <a:gd name="connsiteY119" fmla="*/ 1073944 h 1204913"/>
                <a:gd name="connsiteX120" fmla="*/ 607219 w 1562100"/>
                <a:gd name="connsiteY120" fmla="*/ 1047751 h 1204913"/>
                <a:gd name="connsiteX121" fmla="*/ 688181 w 1562100"/>
                <a:gd name="connsiteY121" fmla="*/ 1078707 h 1204913"/>
                <a:gd name="connsiteX0" fmla="*/ 688181 w 1562100"/>
                <a:gd name="connsiteY0" fmla="*/ 1078707 h 1204913"/>
                <a:gd name="connsiteX1" fmla="*/ 688181 w 1562100"/>
                <a:gd name="connsiteY1" fmla="*/ 992982 h 1204913"/>
                <a:gd name="connsiteX2" fmla="*/ 692944 w 1562100"/>
                <a:gd name="connsiteY2" fmla="*/ 950119 h 1204913"/>
                <a:gd name="connsiteX3" fmla="*/ 692944 w 1562100"/>
                <a:gd name="connsiteY3" fmla="*/ 904876 h 1204913"/>
                <a:gd name="connsiteX4" fmla="*/ 676275 w 1562100"/>
                <a:gd name="connsiteY4" fmla="*/ 881063 h 1204913"/>
                <a:gd name="connsiteX5" fmla="*/ 690563 w 1562100"/>
                <a:gd name="connsiteY5" fmla="*/ 828676 h 1204913"/>
                <a:gd name="connsiteX6" fmla="*/ 685800 w 1562100"/>
                <a:gd name="connsiteY6" fmla="*/ 802482 h 1204913"/>
                <a:gd name="connsiteX7" fmla="*/ 697706 w 1562100"/>
                <a:gd name="connsiteY7" fmla="*/ 757238 h 1204913"/>
                <a:gd name="connsiteX8" fmla="*/ 714375 w 1562100"/>
                <a:gd name="connsiteY8" fmla="*/ 733426 h 1204913"/>
                <a:gd name="connsiteX9" fmla="*/ 721519 w 1562100"/>
                <a:gd name="connsiteY9" fmla="*/ 700088 h 1204913"/>
                <a:gd name="connsiteX10" fmla="*/ 735806 w 1562100"/>
                <a:gd name="connsiteY10" fmla="*/ 681038 h 1204913"/>
                <a:gd name="connsiteX11" fmla="*/ 792956 w 1562100"/>
                <a:gd name="connsiteY11" fmla="*/ 671513 h 1204913"/>
                <a:gd name="connsiteX12" fmla="*/ 838200 w 1562100"/>
                <a:gd name="connsiteY12" fmla="*/ 654844 h 1204913"/>
                <a:gd name="connsiteX13" fmla="*/ 876300 w 1562100"/>
                <a:gd name="connsiteY13" fmla="*/ 614363 h 1204913"/>
                <a:gd name="connsiteX14" fmla="*/ 923925 w 1562100"/>
                <a:gd name="connsiteY14" fmla="*/ 600076 h 1204913"/>
                <a:gd name="connsiteX15" fmla="*/ 995363 w 1562100"/>
                <a:gd name="connsiteY15" fmla="*/ 595313 h 1204913"/>
                <a:gd name="connsiteX16" fmla="*/ 1040606 w 1562100"/>
                <a:gd name="connsiteY16" fmla="*/ 585788 h 1204913"/>
                <a:gd name="connsiteX17" fmla="*/ 1119188 w 1562100"/>
                <a:gd name="connsiteY17" fmla="*/ 478632 h 1204913"/>
                <a:gd name="connsiteX18" fmla="*/ 1126331 w 1562100"/>
                <a:gd name="connsiteY18" fmla="*/ 445294 h 1204913"/>
                <a:gd name="connsiteX19" fmla="*/ 1152525 w 1562100"/>
                <a:gd name="connsiteY19" fmla="*/ 416719 h 1204913"/>
                <a:gd name="connsiteX20" fmla="*/ 1197769 w 1562100"/>
                <a:gd name="connsiteY20" fmla="*/ 407194 h 1204913"/>
                <a:gd name="connsiteX21" fmla="*/ 1290638 w 1562100"/>
                <a:gd name="connsiteY21" fmla="*/ 330994 h 1204913"/>
                <a:gd name="connsiteX22" fmla="*/ 1314450 w 1562100"/>
                <a:gd name="connsiteY22" fmla="*/ 328613 h 1204913"/>
                <a:gd name="connsiteX23" fmla="*/ 1409700 w 1562100"/>
                <a:gd name="connsiteY23" fmla="*/ 247651 h 1204913"/>
                <a:gd name="connsiteX24" fmla="*/ 1414463 w 1562100"/>
                <a:gd name="connsiteY24" fmla="*/ 228601 h 1204913"/>
                <a:gd name="connsiteX25" fmla="*/ 1507331 w 1562100"/>
                <a:gd name="connsiteY25" fmla="*/ 173832 h 1204913"/>
                <a:gd name="connsiteX26" fmla="*/ 1543050 w 1562100"/>
                <a:gd name="connsiteY26" fmla="*/ 128588 h 1204913"/>
                <a:gd name="connsiteX27" fmla="*/ 1562100 w 1562100"/>
                <a:gd name="connsiteY27" fmla="*/ 90488 h 1204913"/>
                <a:gd name="connsiteX28" fmla="*/ 1512094 w 1562100"/>
                <a:gd name="connsiteY28" fmla="*/ 109538 h 1204913"/>
                <a:gd name="connsiteX29" fmla="*/ 1478756 w 1562100"/>
                <a:gd name="connsiteY29" fmla="*/ 109538 h 1204913"/>
                <a:gd name="connsiteX30" fmla="*/ 1452563 w 1562100"/>
                <a:gd name="connsiteY30" fmla="*/ 147638 h 1204913"/>
                <a:gd name="connsiteX31" fmla="*/ 1421606 w 1562100"/>
                <a:gd name="connsiteY31" fmla="*/ 145257 h 1204913"/>
                <a:gd name="connsiteX32" fmla="*/ 1366838 w 1562100"/>
                <a:gd name="connsiteY32" fmla="*/ 114301 h 1204913"/>
                <a:gd name="connsiteX33" fmla="*/ 1323975 w 1562100"/>
                <a:gd name="connsiteY33" fmla="*/ 102394 h 1204913"/>
                <a:gd name="connsiteX34" fmla="*/ 1238250 w 1562100"/>
                <a:gd name="connsiteY34" fmla="*/ 138113 h 1204913"/>
                <a:gd name="connsiteX35" fmla="*/ 1223963 w 1562100"/>
                <a:gd name="connsiteY35" fmla="*/ 176213 h 1204913"/>
                <a:gd name="connsiteX36" fmla="*/ 1195388 w 1562100"/>
                <a:gd name="connsiteY36" fmla="*/ 233363 h 1204913"/>
                <a:gd name="connsiteX37" fmla="*/ 1109663 w 1562100"/>
                <a:gd name="connsiteY37" fmla="*/ 195263 h 1204913"/>
                <a:gd name="connsiteX38" fmla="*/ 1097756 w 1562100"/>
                <a:gd name="connsiteY38" fmla="*/ 238126 h 1204913"/>
                <a:gd name="connsiteX39" fmla="*/ 1083469 w 1562100"/>
                <a:gd name="connsiteY39" fmla="*/ 271463 h 1204913"/>
                <a:gd name="connsiteX40" fmla="*/ 959644 w 1562100"/>
                <a:gd name="connsiteY40" fmla="*/ 302419 h 1204913"/>
                <a:gd name="connsiteX41" fmla="*/ 945356 w 1562100"/>
                <a:gd name="connsiteY41" fmla="*/ 297657 h 1204913"/>
                <a:gd name="connsiteX42" fmla="*/ 926306 w 1562100"/>
                <a:gd name="connsiteY42" fmla="*/ 319088 h 1204913"/>
                <a:gd name="connsiteX43" fmla="*/ 890588 w 1562100"/>
                <a:gd name="connsiteY43" fmla="*/ 326232 h 1204913"/>
                <a:gd name="connsiteX44" fmla="*/ 854869 w 1562100"/>
                <a:gd name="connsiteY44" fmla="*/ 276226 h 1204913"/>
                <a:gd name="connsiteX45" fmla="*/ 835819 w 1562100"/>
                <a:gd name="connsiteY45" fmla="*/ 264319 h 1204913"/>
                <a:gd name="connsiteX46" fmla="*/ 826294 w 1562100"/>
                <a:gd name="connsiteY46" fmla="*/ 219076 h 1204913"/>
                <a:gd name="connsiteX47" fmla="*/ 792956 w 1562100"/>
                <a:gd name="connsiteY47" fmla="*/ 202407 h 1204913"/>
                <a:gd name="connsiteX48" fmla="*/ 759619 w 1562100"/>
                <a:gd name="connsiteY48" fmla="*/ 195263 h 1204913"/>
                <a:gd name="connsiteX49" fmla="*/ 740569 w 1562100"/>
                <a:gd name="connsiteY49" fmla="*/ 190501 h 1204913"/>
                <a:gd name="connsiteX50" fmla="*/ 728663 w 1562100"/>
                <a:gd name="connsiteY50" fmla="*/ 180976 h 1204913"/>
                <a:gd name="connsiteX51" fmla="*/ 735806 w 1562100"/>
                <a:gd name="connsiteY51" fmla="*/ 154782 h 1204913"/>
                <a:gd name="connsiteX52" fmla="*/ 742950 w 1562100"/>
                <a:gd name="connsiteY52" fmla="*/ 130969 h 1204913"/>
                <a:gd name="connsiteX53" fmla="*/ 700088 w 1562100"/>
                <a:gd name="connsiteY53" fmla="*/ 80963 h 1204913"/>
                <a:gd name="connsiteX54" fmla="*/ 392906 w 1562100"/>
                <a:gd name="connsiteY54" fmla="*/ 19051 h 1204913"/>
                <a:gd name="connsiteX55" fmla="*/ 314326 w 1562100"/>
                <a:gd name="connsiteY55" fmla="*/ 0 h 1204913"/>
                <a:gd name="connsiteX56" fmla="*/ 328613 w 1562100"/>
                <a:gd name="connsiteY56" fmla="*/ 78582 h 1204913"/>
                <a:gd name="connsiteX57" fmla="*/ 292894 w 1562100"/>
                <a:gd name="connsiteY57" fmla="*/ 180976 h 1204913"/>
                <a:gd name="connsiteX58" fmla="*/ 264319 w 1562100"/>
                <a:gd name="connsiteY58" fmla="*/ 188119 h 1204913"/>
                <a:gd name="connsiteX59" fmla="*/ 261938 w 1562100"/>
                <a:gd name="connsiteY59" fmla="*/ 202407 h 1204913"/>
                <a:gd name="connsiteX60" fmla="*/ 261938 w 1562100"/>
                <a:gd name="connsiteY60" fmla="*/ 235744 h 1204913"/>
                <a:gd name="connsiteX61" fmla="*/ 228600 w 1562100"/>
                <a:gd name="connsiteY61" fmla="*/ 278607 h 1204913"/>
                <a:gd name="connsiteX62" fmla="*/ 271463 w 1562100"/>
                <a:gd name="connsiteY62" fmla="*/ 295276 h 1204913"/>
                <a:gd name="connsiteX63" fmla="*/ 278606 w 1562100"/>
                <a:gd name="connsiteY63" fmla="*/ 314326 h 1204913"/>
                <a:gd name="connsiteX64" fmla="*/ 257175 w 1562100"/>
                <a:gd name="connsiteY64" fmla="*/ 350044 h 1204913"/>
                <a:gd name="connsiteX65" fmla="*/ 221456 w 1562100"/>
                <a:gd name="connsiteY65" fmla="*/ 359569 h 1204913"/>
                <a:gd name="connsiteX66" fmla="*/ 221456 w 1562100"/>
                <a:gd name="connsiteY66" fmla="*/ 400051 h 1204913"/>
                <a:gd name="connsiteX67" fmla="*/ 254794 w 1562100"/>
                <a:gd name="connsiteY67" fmla="*/ 438151 h 1204913"/>
                <a:gd name="connsiteX68" fmla="*/ 226219 w 1562100"/>
                <a:gd name="connsiteY68" fmla="*/ 502444 h 1204913"/>
                <a:gd name="connsiteX69" fmla="*/ 180975 w 1562100"/>
                <a:gd name="connsiteY69" fmla="*/ 531019 h 1204913"/>
                <a:gd name="connsiteX70" fmla="*/ 183356 w 1562100"/>
                <a:gd name="connsiteY70" fmla="*/ 547688 h 1204913"/>
                <a:gd name="connsiteX71" fmla="*/ 204788 w 1562100"/>
                <a:gd name="connsiteY71" fmla="*/ 557213 h 1204913"/>
                <a:gd name="connsiteX72" fmla="*/ 219075 w 1562100"/>
                <a:gd name="connsiteY72" fmla="*/ 566738 h 1204913"/>
                <a:gd name="connsiteX73" fmla="*/ 223838 w 1562100"/>
                <a:gd name="connsiteY73" fmla="*/ 585788 h 1204913"/>
                <a:gd name="connsiteX74" fmla="*/ 195263 w 1562100"/>
                <a:gd name="connsiteY74" fmla="*/ 611982 h 1204913"/>
                <a:gd name="connsiteX75" fmla="*/ 123825 w 1562100"/>
                <a:gd name="connsiteY75" fmla="*/ 657226 h 1204913"/>
                <a:gd name="connsiteX76" fmla="*/ 123825 w 1562100"/>
                <a:gd name="connsiteY76" fmla="*/ 692944 h 1204913"/>
                <a:gd name="connsiteX77" fmla="*/ 135731 w 1562100"/>
                <a:gd name="connsiteY77" fmla="*/ 723901 h 1204913"/>
                <a:gd name="connsiteX78" fmla="*/ 123825 w 1562100"/>
                <a:gd name="connsiteY78" fmla="*/ 764382 h 1204913"/>
                <a:gd name="connsiteX79" fmla="*/ 76200 w 1562100"/>
                <a:gd name="connsiteY79" fmla="*/ 759619 h 1204913"/>
                <a:gd name="connsiteX80" fmla="*/ 52388 w 1562100"/>
                <a:gd name="connsiteY80" fmla="*/ 704851 h 1204913"/>
                <a:gd name="connsiteX81" fmla="*/ 33338 w 1562100"/>
                <a:gd name="connsiteY81" fmla="*/ 697707 h 1204913"/>
                <a:gd name="connsiteX82" fmla="*/ 23813 w 1562100"/>
                <a:gd name="connsiteY82" fmla="*/ 735807 h 1204913"/>
                <a:gd name="connsiteX83" fmla="*/ 21431 w 1562100"/>
                <a:gd name="connsiteY83" fmla="*/ 745332 h 1204913"/>
                <a:gd name="connsiteX84" fmla="*/ 7144 w 1562100"/>
                <a:gd name="connsiteY84" fmla="*/ 762001 h 1204913"/>
                <a:gd name="connsiteX85" fmla="*/ 0 w 1562100"/>
                <a:gd name="connsiteY85" fmla="*/ 819151 h 1204913"/>
                <a:gd name="connsiteX86" fmla="*/ 23813 w 1562100"/>
                <a:gd name="connsiteY86" fmla="*/ 847726 h 1204913"/>
                <a:gd name="connsiteX87" fmla="*/ 16669 w 1562100"/>
                <a:gd name="connsiteY87" fmla="*/ 888207 h 1204913"/>
                <a:gd name="connsiteX88" fmla="*/ 35719 w 1562100"/>
                <a:gd name="connsiteY88" fmla="*/ 892969 h 1204913"/>
                <a:gd name="connsiteX89" fmla="*/ 69056 w 1562100"/>
                <a:gd name="connsiteY89" fmla="*/ 892969 h 1204913"/>
                <a:gd name="connsiteX90" fmla="*/ 85725 w 1562100"/>
                <a:gd name="connsiteY90" fmla="*/ 883444 h 1204913"/>
                <a:gd name="connsiteX91" fmla="*/ 135731 w 1562100"/>
                <a:gd name="connsiteY91" fmla="*/ 940594 h 1204913"/>
                <a:gd name="connsiteX92" fmla="*/ 123825 w 1562100"/>
                <a:gd name="connsiteY92" fmla="*/ 959644 h 1204913"/>
                <a:gd name="connsiteX93" fmla="*/ 133350 w 1562100"/>
                <a:gd name="connsiteY93" fmla="*/ 988219 h 1204913"/>
                <a:gd name="connsiteX94" fmla="*/ 164306 w 1562100"/>
                <a:gd name="connsiteY94" fmla="*/ 1007269 h 1204913"/>
                <a:gd name="connsiteX95" fmla="*/ 190500 w 1562100"/>
                <a:gd name="connsiteY95" fmla="*/ 1016794 h 1204913"/>
                <a:gd name="connsiteX96" fmla="*/ 216694 w 1562100"/>
                <a:gd name="connsiteY96" fmla="*/ 1023938 h 1204913"/>
                <a:gd name="connsiteX97" fmla="*/ 228600 w 1562100"/>
                <a:gd name="connsiteY97" fmla="*/ 1026319 h 1204913"/>
                <a:gd name="connsiteX98" fmla="*/ 240506 w 1562100"/>
                <a:gd name="connsiteY98" fmla="*/ 988219 h 1204913"/>
                <a:gd name="connsiteX99" fmla="*/ 269081 w 1562100"/>
                <a:gd name="connsiteY99" fmla="*/ 992982 h 1204913"/>
                <a:gd name="connsiteX100" fmla="*/ 288131 w 1562100"/>
                <a:gd name="connsiteY100" fmla="*/ 981076 h 1204913"/>
                <a:gd name="connsiteX101" fmla="*/ 307181 w 1562100"/>
                <a:gd name="connsiteY101" fmla="*/ 1031082 h 1204913"/>
                <a:gd name="connsiteX102" fmla="*/ 330994 w 1562100"/>
                <a:gd name="connsiteY102" fmla="*/ 1045369 h 1204913"/>
                <a:gd name="connsiteX103" fmla="*/ 340519 w 1562100"/>
                <a:gd name="connsiteY103" fmla="*/ 1073944 h 1204913"/>
                <a:gd name="connsiteX104" fmla="*/ 357188 w 1562100"/>
                <a:gd name="connsiteY104" fmla="*/ 1083469 h 1204913"/>
                <a:gd name="connsiteX105" fmla="*/ 364331 w 1562100"/>
                <a:gd name="connsiteY105" fmla="*/ 1114426 h 1204913"/>
                <a:gd name="connsiteX106" fmla="*/ 335756 w 1562100"/>
                <a:gd name="connsiteY106" fmla="*/ 1140619 h 1204913"/>
                <a:gd name="connsiteX107" fmla="*/ 309563 w 1562100"/>
                <a:gd name="connsiteY107" fmla="*/ 1157288 h 1204913"/>
                <a:gd name="connsiteX108" fmla="*/ 297656 w 1562100"/>
                <a:gd name="connsiteY108" fmla="*/ 1181101 h 1204913"/>
                <a:gd name="connsiteX109" fmla="*/ 302419 w 1562100"/>
                <a:gd name="connsiteY109" fmla="*/ 1204913 h 1204913"/>
                <a:gd name="connsiteX110" fmla="*/ 342900 w 1562100"/>
                <a:gd name="connsiteY110" fmla="*/ 1204913 h 1204913"/>
                <a:gd name="connsiteX111" fmla="*/ 390525 w 1562100"/>
                <a:gd name="connsiteY111" fmla="*/ 1200151 h 1204913"/>
                <a:gd name="connsiteX112" fmla="*/ 428625 w 1562100"/>
                <a:gd name="connsiteY112" fmla="*/ 1190626 h 1204913"/>
                <a:gd name="connsiteX113" fmla="*/ 454819 w 1562100"/>
                <a:gd name="connsiteY113" fmla="*/ 1197769 h 1204913"/>
                <a:gd name="connsiteX114" fmla="*/ 473869 w 1562100"/>
                <a:gd name="connsiteY114" fmla="*/ 1176338 h 1204913"/>
                <a:gd name="connsiteX115" fmla="*/ 492919 w 1562100"/>
                <a:gd name="connsiteY115" fmla="*/ 1176338 h 1204913"/>
                <a:gd name="connsiteX116" fmla="*/ 507206 w 1562100"/>
                <a:gd name="connsiteY116" fmla="*/ 1145382 h 1204913"/>
                <a:gd name="connsiteX117" fmla="*/ 557213 w 1562100"/>
                <a:gd name="connsiteY117" fmla="*/ 1131094 h 1204913"/>
                <a:gd name="connsiteX118" fmla="*/ 583406 w 1562100"/>
                <a:gd name="connsiteY118" fmla="*/ 1112044 h 1204913"/>
                <a:gd name="connsiteX119" fmla="*/ 590550 w 1562100"/>
                <a:gd name="connsiteY119" fmla="*/ 1073944 h 1204913"/>
                <a:gd name="connsiteX120" fmla="*/ 607219 w 1562100"/>
                <a:gd name="connsiteY120" fmla="*/ 1047751 h 1204913"/>
                <a:gd name="connsiteX121" fmla="*/ 688181 w 1562100"/>
                <a:gd name="connsiteY121" fmla="*/ 1078707 h 1204913"/>
                <a:gd name="connsiteX0" fmla="*/ 688181 w 1562100"/>
                <a:gd name="connsiteY0" fmla="*/ 1089758 h 1215964"/>
                <a:gd name="connsiteX1" fmla="*/ 688181 w 1562100"/>
                <a:gd name="connsiteY1" fmla="*/ 1004033 h 1215964"/>
                <a:gd name="connsiteX2" fmla="*/ 692944 w 1562100"/>
                <a:gd name="connsiteY2" fmla="*/ 961170 h 1215964"/>
                <a:gd name="connsiteX3" fmla="*/ 692944 w 1562100"/>
                <a:gd name="connsiteY3" fmla="*/ 915927 h 1215964"/>
                <a:gd name="connsiteX4" fmla="*/ 676275 w 1562100"/>
                <a:gd name="connsiteY4" fmla="*/ 892114 h 1215964"/>
                <a:gd name="connsiteX5" fmla="*/ 690563 w 1562100"/>
                <a:gd name="connsiteY5" fmla="*/ 839727 h 1215964"/>
                <a:gd name="connsiteX6" fmla="*/ 685800 w 1562100"/>
                <a:gd name="connsiteY6" fmla="*/ 813533 h 1215964"/>
                <a:gd name="connsiteX7" fmla="*/ 697706 w 1562100"/>
                <a:gd name="connsiteY7" fmla="*/ 768289 h 1215964"/>
                <a:gd name="connsiteX8" fmla="*/ 714375 w 1562100"/>
                <a:gd name="connsiteY8" fmla="*/ 744477 h 1215964"/>
                <a:gd name="connsiteX9" fmla="*/ 721519 w 1562100"/>
                <a:gd name="connsiteY9" fmla="*/ 711139 h 1215964"/>
                <a:gd name="connsiteX10" fmla="*/ 735806 w 1562100"/>
                <a:gd name="connsiteY10" fmla="*/ 692089 h 1215964"/>
                <a:gd name="connsiteX11" fmla="*/ 792956 w 1562100"/>
                <a:gd name="connsiteY11" fmla="*/ 682564 h 1215964"/>
                <a:gd name="connsiteX12" fmla="*/ 838200 w 1562100"/>
                <a:gd name="connsiteY12" fmla="*/ 665895 h 1215964"/>
                <a:gd name="connsiteX13" fmla="*/ 876300 w 1562100"/>
                <a:gd name="connsiteY13" fmla="*/ 625414 h 1215964"/>
                <a:gd name="connsiteX14" fmla="*/ 923925 w 1562100"/>
                <a:gd name="connsiteY14" fmla="*/ 611127 h 1215964"/>
                <a:gd name="connsiteX15" fmla="*/ 995363 w 1562100"/>
                <a:gd name="connsiteY15" fmla="*/ 606364 h 1215964"/>
                <a:gd name="connsiteX16" fmla="*/ 1040606 w 1562100"/>
                <a:gd name="connsiteY16" fmla="*/ 596839 h 1215964"/>
                <a:gd name="connsiteX17" fmla="*/ 1119188 w 1562100"/>
                <a:gd name="connsiteY17" fmla="*/ 489683 h 1215964"/>
                <a:gd name="connsiteX18" fmla="*/ 1126331 w 1562100"/>
                <a:gd name="connsiteY18" fmla="*/ 456345 h 1215964"/>
                <a:gd name="connsiteX19" fmla="*/ 1152525 w 1562100"/>
                <a:gd name="connsiteY19" fmla="*/ 427770 h 1215964"/>
                <a:gd name="connsiteX20" fmla="*/ 1197769 w 1562100"/>
                <a:gd name="connsiteY20" fmla="*/ 418245 h 1215964"/>
                <a:gd name="connsiteX21" fmla="*/ 1290638 w 1562100"/>
                <a:gd name="connsiteY21" fmla="*/ 342045 h 1215964"/>
                <a:gd name="connsiteX22" fmla="*/ 1314450 w 1562100"/>
                <a:gd name="connsiteY22" fmla="*/ 339664 h 1215964"/>
                <a:gd name="connsiteX23" fmla="*/ 1409700 w 1562100"/>
                <a:gd name="connsiteY23" fmla="*/ 258702 h 1215964"/>
                <a:gd name="connsiteX24" fmla="*/ 1414463 w 1562100"/>
                <a:gd name="connsiteY24" fmla="*/ 239652 h 1215964"/>
                <a:gd name="connsiteX25" fmla="*/ 1507331 w 1562100"/>
                <a:gd name="connsiteY25" fmla="*/ 184883 h 1215964"/>
                <a:gd name="connsiteX26" fmla="*/ 1543050 w 1562100"/>
                <a:gd name="connsiteY26" fmla="*/ 139639 h 1215964"/>
                <a:gd name="connsiteX27" fmla="*/ 1562100 w 1562100"/>
                <a:gd name="connsiteY27" fmla="*/ 101539 h 1215964"/>
                <a:gd name="connsiteX28" fmla="*/ 1512094 w 1562100"/>
                <a:gd name="connsiteY28" fmla="*/ 120589 h 1215964"/>
                <a:gd name="connsiteX29" fmla="*/ 1478756 w 1562100"/>
                <a:gd name="connsiteY29" fmla="*/ 120589 h 1215964"/>
                <a:gd name="connsiteX30" fmla="*/ 1452563 w 1562100"/>
                <a:gd name="connsiteY30" fmla="*/ 158689 h 1215964"/>
                <a:gd name="connsiteX31" fmla="*/ 1421606 w 1562100"/>
                <a:gd name="connsiteY31" fmla="*/ 156308 h 1215964"/>
                <a:gd name="connsiteX32" fmla="*/ 1366838 w 1562100"/>
                <a:gd name="connsiteY32" fmla="*/ 125352 h 1215964"/>
                <a:gd name="connsiteX33" fmla="*/ 1323975 w 1562100"/>
                <a:gd name="connsiteY33" fmla="*/ 113445 h 1215964"/>
                <a:gd name="connsiteX34" fmla="*/ 1238250 w 1562100"/>
                <a:gd name="connsiteY34" fmla="*/ 149164 h 1215964"/>
                <a:gd name="connsiteX35" fmla="*/ 1223963 w 1562100"/>
                <a:gd name="connsiteY35" fmla="*/ 187264 h 1215964"/>
                <a:gd name="connsiteX36" fmla="*/ 1195388 w 1562100"/>
                <a:gd name="connsiteY36" fmla="*/ 244414 h 1215964"/>
                <a:gd name="connsiteX37" fmla="*/ 1109663 w 1562100"/>
                <a:gd name="connsiteY37" fmla="*/ 206314 h 1215964"/>
                <a:gd name="connsiteX38" fmla="*/ 1097756 w 1562100"/>
                <a:gd name="connsiteY38" fmla="*/ 249177 h 1215964"/>
                <a:gd name="connsiteX39" fmla="*/ 1083469 w 1562100"/>
                <a:gd name="connsiteY39" fmla="*/ 282514 h 1215964"/>
                <a:gd name="connsiteX40" fmla="*/ 959644 w 1562100"/>
                <a:gd name="connsiteY40" fmla="*/ 313470 h 1215964"/>
                <a:gd name="connsiteX41" fmla="*/ 945356 w 1562100"/>
                <a:gd name="connsiteY41" fmla="*/ 308708 h 1215964"/>
                <a:gd name="connsiteX42" fmla="*/ 926306 w 1562100"/>
                <a:gd name="connsiteY42" fmla="*/ 330139 h 1215964"/>
                <a:gd name="connsiteX43" fmla="*/ 890588 w 1562100"/>
                <a:gd name="connsiteY43" fmla="*/ 337283 h 1215964"/>
                <a:gd name="connsiteX44" fmla="*/ 854869 w 1562100"/>
                <a:gd name="connsiteY44" fmla="*/ 287277 h 1215964"/>
                <a:gd name="connsiteX45" fmla="*/ 835819 w 1562100"/>
                <a:gd name="connsiteY45" fmla="*/ 275370 h 1215964"/>
                <a:gd name="connsiteX46" fmla="*/ 826294 w 1562100"/>
                <a:gd name="connsiteY46" fmla="*/ 230127 h 1215964"/>
                <a:gd name="connsiteX47" fmla="*/ 792956 w 1562100"/>
                <a:gd name="connsiteY47" fmla="*/ 213458 h 1215964"/>
                <a:gd name="connsiteX48" fmla="*/ 759619 w 1562100"/>
                <a:gd name="connsiteY48" fmla="*/ 206314 h 1215964"/>
                <a:gd name="connsiteX49" fmla="*/ 740569 w 1562100"/>
                <a:gd name="connsiteY49" fmla="*/ 201552 h 1215964"/>
                <a:gd name="connsiteX50" fmla="*/ 728663 w 1562100"/>
                <a:gd name="connsiteY50" fmla="*/ 192027 h 1215964"/>
                <a:gd name="connsiteX51" fmla="*/ 735806 w 1562100"/>
                <a:gd name="connsiteY51" fmla="*/ 165833 h 1215964"/>
                <a:gd name="connsiteX52" fmla="*/ 742950 w 1562100"/>
                <a:gd name="connsiteY52" fmla="*/ 142020 h 1215964"/>
                <a:gd name="connsiteX53" fmla="*/ 700088 w 1562100"/>
                <a:gd name="connsiteY53" fmla="*/ 92014 h 1215964"/>
                <a:gd name="connsiteX54" fmla="*/ 376238 w 1562100"/>
                <a:gd name="connsiteY54" fmla="*/ 11052 h 1215964"/>
                <a:gd name="connsiteX55" fmla="*/ 314326 w 1562100"/>
                <a:gd name="connsiteY55" fmla="*/ 11051 h 1215964"/>
                <a:gd name="connsiteX56" fmla="*/ 328613 w 1562100"/>
                <a:gd name="connsiteY56" fmla="*/ 89633 h 1215964"/>
                <a:gd name="connsiteX57" fmla="*/ 292894 w 1562100"/>
                <a:gd name="connsiteY57" fmla="*/ 192027 h 1215964"/>
                <a:gd name="connsiteX58" fmla="*/ 264319 w 1562100"/>
                <a:gd name="connsiteY58" fmla="*/ 199170 h 1215964"/>
                <a:gd name="connsiteX59" fmla="*/ 261938 w 1562100"/>
                <a:gd name="connsiteY59" fmla="*/ 213458 h 1215964"/>
                <a:gd name="connsiteX60" fmla="*/ 261938 w 1562100"/>
                <a:gd name="connsiteY60" fmla="*/ 246795 h 1215964"/>
                <a:gd name="connsiteX61" fmla="*/ 228600 w 1562100"/>
                <a:gd name="connsiteY61" fmla="*/ 289658 h 1215964"/>
                <a:gd name="connsiteX62" fmla="*/ 271463 w 1562100"/>
                <a:gd name="connsiteY62" fmla="*/ 306327 h 1215964"/>
                <a:gd name="connsiteX63" fmla="*/ 278606 w 1562100"/>
                <a:gd name="connsiteY63" fmla="*/ 325377 h 1215964"/>
                <a:gd name="connsiteX64" fmla="*/ 257175 w 1562100"/>
                <a:gd name="connsiteY64" fmla="*/ 361095 h 1215964"/>
                <a:gd name="connsiteX65" fmla="*/ 221456 w 1562100"/>
                <a:gd name="connsiteY65" fmla="*/ 370620 h 1215964"/>
                <a:gd name="connsiteX66" fmla="*/ 221456 w 1562100"/>
                <a:gd name="connsiteY66" fmla="*/ 411102 h 1215964"/>
                <a:gd name="connsiteX67" fmla="*/ 254794 w 1562100"/>
                <a:gd name="connsiteY67" fmla="*/ 449202 h 1215964"/>
                <a:gd name="connsiteX68" fmla="*/ 226219 w 1562100"/>
                <a:gd name="connsiteY68" fmla="*/ 513495 h 1215964"/>
                <a:gd name="connsiteX69" fmla="*/ 180975 w 1562100"/>
                <a:gd name="connsiteY69" fmla="*/ 542070 h 1215964"/>
                <a:gd name="connsiteX70" fmla="*/ 183356 w 1562100"/>
                <a:gd name="connsiteY70" fmla="*/ 558739 h 1215964"/>
                <a:gd name="connsiteX71" fmla="*/ 204788 w 1562100"/>
                <a:gd name="connsiteY71" fmla="*/ 568264 h 1215964"/>
                <a:gd name="connsiteX72" fmla="*/ 219075 w 1562100"/>
                <a:gd name="connsiteY72" fmla="*/ 577789 h 1215964"/>
                <a:gd name="connsiteX73" fmla="*/ 223838 w 1562100"/>
                <a:gd name="connsiteY73" fmla="*/ 596839 h 1215964"/>
                <a:gd name="connsiteX74" fmla="*/ 195263 w 1562100"/>
                <a:gd name="connsiteY74" fmla="*/ 623033 h 1215964"/>
                <a:gd name="connsiteX75" fmla="*/ 123825 w 1562100"/>
                <a:gd name="connsiteY75" fmla="*/ 668277 h 1215964"/>
                <a:gd name="connsiteX76" fmla="*/ 123825 w 1562100"/>
                <a:gd name="connsiteY76" fmla="*/ 703995 h 1215964"/>
                <a:gd name="connsiteX77" fmla="*/ 135731 w 1562100"/>
                <a:gd name="connsiteY77" fmla="*/ 734952 h 1215964"/>
                <a:gd name="connsiteX78" fmla="*/ 123825 w 1562100"/>
                <a:gd name="connsiteY78" fmla="*/ 775433 h 1215964"/>
                <a:gd name="connsiteX79" fmla="*/ 76200 w 1562100"/>
                <a:gd name="connsiteY79" fmla="*/ 770670 h 1215964"/>
                <a:gd name="connsiteX80" fmla="*/ 52388 w 1562100"/>
                <a:gd name="connsiteY80" fmla="*/ 715902 h 1215964"/>
                <a:gd name="connsiteX81" fmla="*/ 33338 w 1562100"/>
                <a:gd name="connsiteY81" fmla="*/ 708758 h 1215964"/>
                <a:gd name="connsiteX82" fmla="*/ 23813 w 1562100"/>
                <a:gd name="connsiteY82" fmla="*/ 746858 h 1215964"/>
                <a:gd name="connsiteX83" fmla="*/ 21431 w 1562100"/>
                <a:gd name="connsiteY83" fmla="*/ 756383 h 1215964"/>
                <a:gd name="connsiteX84" fmla="*/ 7144 w 1562100"/>
                <a:gd name="connsiteY84" fmla="*/ 773052 h 1215964"/>
                <a:gd name="connsiteX85" fmla="*/ 0 w 1562100"/>
                <a:gd name="connsiteY85" fmla="*/ 830202 h 1215964"/>
                <a:gd name="connsiteX86" fmla="*/ 23813 w 1562100"/>
                <a:gd name="connsiteY86" fmla="*/ 858777 h 1215964"/>
                <a:gd name="connsiteX87" fmla="*/ 16669 w 1562100"/>
                <a:gd name="connsiteY87" fmla="*/ 899258 h 1215964"/>
                <a:gd name="connsiteX88" fmla="*/ 35719 w 1562100"/>
                <a:gd name="connsiteY88" fmla="*/ 904020 h 1215964"/>
                <a:gd name="connsiteX89" fmla="*/ 69056 w 1562100"/>
                <a:gd name="connsiteY89" fmla="*/ 904020 h 1215964"/>
                <a:gd name="connsiteX90" fmla="*/ 85725 w 1562100"/>
                <a:gd name="connsiteY90" fmla="*/ 894495 h 1215964"/>
                <a:gd name="connsiteX91" fmla="*/ 135731 w 1562100"/>
                <a:gd name="connsiteY91" fmla="*/ 951645 h 1215964"/>
                <a:gd name="connsiteX92" fmla="*/ 123825 w 1562100"/>
                <a:gd name="connsiteY92" fmla="*/ 970695 h 1215964"/>
                <a:gd name="connsiteX93" fmla="*/ 133350 w 1562100"/>
                <a:gd name="connsiteY93" fmla="*/ 999270 h 1215964"/>
                <a:gd name="connsiteX94" fmla="*/ 164306 w 1562100"/>
                <a:gd name="connsiteY94" fmla="*/ 1018320 h 1215964"/>
                <a:gd name="connsiteX95" fmla="*/ 190500 w 1562100"/>
                <a:gd name="connsiteY95" fmla="*/ 1027845 h 1215964"/>
                <a:gd name="connsiteX96" fmla="*/ 216694 w 1562100"/>
                <a:gd name="connsiteY96" fmla="*/ 1034989 h 1215964"/>
                <a:gd name="connsiteX97" fmla="*/ 228600 w 1562100"/>
                <a:gd name="connsiteY97" fmla="*/ 1037370 h 1215964"/>
                <a:gd name="connsiteX98" fmla="*/ 240506 w 1562100"/>
                <a:gd name="connsiteY98" fmla="*/ 999270 h 1215964"/>
                <a:gd name="connsiteX99" fmla="*/ 269081 w 1562100"/>
                <a:gd name="connsiteY99" fmla="*/ 1004033 h 1215964"/>
                <a:gd name="connsiteX100" fmla="*/ 288131 w 1562100"/>
                <a:gd name="connsiteY100" fmla="*/ 992127 h 1215964"/>
                <a:gd name="connsiteX101" fmla="*/ 307181 w 1562100"/>
                <a:gd name="connsiteY101" fmla="*/ 1042133 h 1215964"/>
                <a:gd name="connsiteX102" fmla="*/ 330994 w 1562100"/>
                <a:gd name="connsiteY102" fmla="*/ 1056420 h 1215964"/>
                <a:gd name="connsiteX103" fmla="*/ 340519 w 1562100"/>
                <a:gd name="connsiteY103" fmla="*/ 1084995 h 1215964"/>
                <a:gd name="connsiteX104" fmla="*/ 357188 w 1562100"/>
                <a:gd name="connsiteY104" fmla="*/ 1094520 h 1215964"/>
                <a:gd name="connsiteX105" fmla="*/ 364331 w 1562100"/>
                <a:gd name="connsiteY105" fmla="*/ 1125477 h 1215964"/>
                <a:gd name="connsiteX106" fmla="*/ 335756 w 1562100"/>
                <a:gd name="connsiteY106" fmla="*/ 1151670 h 1215964"/>
                <a:gd name="connsiteX107" fmla="*/ 309563 w 1562100"/>
                <a:gd name="connsiteY107" fmla="*/ 1168339 h 1215964"/>
                <a:gd name="connsiteX108" fmla="*/ 297656 w 1562100"/>
                <a:gd name="connsiteY108" fmla="*/ 1192152 h 1215964"/>
                <a:gd name="connsiteX109" fmla="*/ 302419 w 1562100"/>
                <a:gd name="connsiteY109" fmla="*/ 1215964 h 1215964"/>
                <a:gd name="connsiteX110" fmla="*/ 342900 w 1562100"/>
                <a:gd name="connsiteY110" fmla="*/ 1215964 h 1215964"/>
                <a:gd name="connsiteX111" fmla="*/ 390525 w 1562100"/>
                <a:gd name="connsiteY111" fmla="*/ 1211202 h 1215964"/>
                <a:gd name="connsiteX112" fmla="*/ 428625 w 1562100"/>
                <a:gd name="connsiteY112" fmla="*/ 1201677 h 1215964"/>
                <a:gd name="connsiteX113" fmla="*/ 454819 w 1562100"/>
                <a:gd name="connsiteY113" fmla="*/ 1208820 h 1215964"/>
                <a:gd name="connsiteX114" fmla="*/ 473869 w 1562100"/>
                <a:gd name="connsiteY114" fmla="*/ 1187389 h 1215964"/>
                <a:gd name="connsiteX115" fmla="*/ 492919 w 1562100"/>
                <a:gd name="connsiteY115" fmla="*/ 1187389 h 1215964"/>
                <a:gd name="connsiteX116" fmla="*/ 507206 w 1562100"/>
                <a:gd name="connsiteY116" fmla="*/ 1156433 h 1215964"/>
                <a:gd name="connsiteX117" fmla="*/ 557213 w 1562100"/>
                <a:gd name="connsiteY117" fmla="*/ 1142145 h 1215964"/>
                <a:gd name="connsiteX118" fmla="*/ 583406 w 1562100"/>
                <a:gd name="connsiteY118" fmla="*/ 1123095 h 1215964"/>
                <a:gd name="connsiteX119" fmla="*/ 590550 w 1562100"/>
                <a:gd name="connsiteY119" fmla="*/ 1084995 h 1215964"/>
                <a:gd name="connsiteX120" fmla="*/ 607219 w 1562100"/>
                <a:gd name="connsiteY120" fmla="*/ 1058802 h 1215964"/>
                <a:gd name="connsiteX121" fmla="*/ 688181 w 1562100"/>
                <a:gd name="connsiteY121" fmla="*/ 1089758 h 1215964"/>
                <a:gd name="connsiteX0" fmla="*/ 688181 w 1562100"/>
                <a:gd name="connsiteY0" fmla="*/ 1089758 h 1215964"/>
                <a:gd name="connsiteX1" fmla="*/ 688181 w 1562100"/>
                <a:gd name="connsiteY1" fmla="*/ 1004033 h 1215964"/>
                <a:gd name="connsiteX2" fmla="*/ 692944 w 1562100"/>
                <a:gd name="connsiteY2" fmla="*/ 961170 h 1215964"/>
                <a:gd name="connsiteX3" fmla="*/ 692944 w 1562100"/>
                <a:gd name="connsiteY3" fmla="*/ 915927 h 1215964"/>
                <a:gd name="connsiteX4" fmla="*/ 676275 w 1562100"/>
                <a:gd name="connsiteY4" fmla="*/ 892114 h 1215964"/>
                <a:gd name="connsiteX5" fmla="*/ 690563 w 1562100"/>
                <a:gd name="connsiteY5" fmla="*/ 839727 h 1215964"/>
                <a:gd name="connsiteX6" fmla="*/ 685800 w 1562100"/>
                <a:gd name="connsiteY6" fmla="*/ 813533 h 1215964"/>
                <a:gd name="connsiteX7" fmla="*/ 697706 w 1562100"/>
                <a:gd name="connsiteY7" fmla="*/ 768289 h 1215964"/>
                <a:gd name="connsiteX8" fmla="*/ 714375 w 1562100"/>
                <a:gd name="connsiteY8" fmla="*/ 744477 h 1215964"/>
                <a:gd name="connsiteX9" fmla="*/ 721519 w 1562100"/>
                <a:gd name="connsiteY9" fmla="*/ 711139 h 1215964"/>
                <a:gd name="connsiteX10" fmla="*/ 735806 w 1562100"/>
                <a:gd name="connsiteY10" fmla="*/ 692089 h 1215964"/>
                <a:gd name="connsiteX11" fmla="*/ 792956 w 1562100"/>
                <a:gd name="connsiteY11" fmla="*/ 682564 h 1215964"/>
                <a:gd name="connsiteX12" fmla="*/ 838200 w 1562100"/>
                <a:gd name="connsiteY12" fmla="*/ 665895 h 1215964"/>
                <a:gd name="connsiteX13" fmla="*/ 876300 w 1562100"/>
                <a:gd name="connsiteY13" fmla="*/ 625414 h 1215964"/>
                <a:gd name="connsiteX14" fmla="*/ 923925 w 1562100"/>
                <a:gd name="connsiteY14" fmla="*/ 611127 h 1215964"/>
                <a:gd name="connsiteX15" fmla="*/ 995363 w 1562100"/>
                <a:gd name="connsiteY15" fmla="*/ 606364 h 1215964"/>
                <a:gd name="connsiteX16" fmla="*/ 1040606 w 1562100"/>
                <a:gd name="connsiteY16" fmla="*/ 596839 h 1215964"/>
                <a:gd name="connsiteX17" fmla="*/ 1119188 w 1562100"/>
                <a:gd name="connsiteY17" fmla="*/ 489683 h 1215964"/>
                <a:gd name="connsiteX18" fmla="*/ 1126331 w 1562100"/>
                <a:gd name="connsiteY18" fmla="*/ 456345 h 1215964"/>
                <a:gd name="connsiteX19" fmla="*/ 1152525 w 1562100"/>
                <a:gd name="connsiteY19" fmla="*/ 427770 h 1215964"/>
                <a:gd name="connsiteX20" fmla="*/ 1197769 w 1562100"/>
                <a:gd name="connsiteY20" fmla="*/ 418245 h 1215964"/>
                <a:gd name="connsiteX21" fmla="*/ 1290638 w 1562100"/>
                <a:gd name="connsiteY21" fmla="*/ 342045 h 1215964"/>
                <a:gd name="connsiteX22" fmla="*/ 1314450 w 1562100"/>
                <a:gd name="connsiteY22" fmla="*/ 339664 h 1215964"/>
                <a:gd name="connsiteX23" fmla="*/ 1409700 w 1562100"/>
                <a:gd name="connsiteY23" fmla="*/ 258702 h 1215964"/>
                <a:gd name="connsiteX24" fmla="*/ 1414463 w 1562100"/>
                <a:gd name="connsiteY24" fmla="*/ 239652 h 1215964"/>
                <a:gd name="connsiteX25" fmla="*/ 1507331 w 1562100"/>
                <a:gd name="connsiteY25" fmla="*/ 184883 h 1215964"/>
                <a:gd name="connsiteX26" fmla="*/ 1543050 w 1562100"/>
                <a:gd name="connsiteY26" fmla="*/ 139639 h 1215964"/>
                <a:gd name="connsiteX27" fmla="*/ 1562100 w 1562100"/>
                <a:gd name="connsiteY27" fmla="*/ 101539 h 1215964"/>
                <a:gd name="connsiteX28" fmla="*/ 1512094 w 1562100"/>
                <a:gd name="connsiteY28" fmla="*/ 120589 h 1215964"/>
                <a:gd name="connsiteX29" fmla="*/ 1478756 w 1562100"/>
                <a:gd name="connsiteY29" fmla="*/ 120589 h 1215964"/>
                <a:gd name="connsiteX30" fmla="*/ 1452563 w 1562100"/>
                <a:gd name="connsiteY30" fmla="*/ 158689 h 1215964"/>
                <a:gd name="connsiteX31" fmla="*/ 1421606 w 1562100"/>
                <a:gd name="connsiteY31" fmla="*/ 156308 h 1215964"/>
                <a:gd name="connsiteX32" fmla="*/ 1366838 w 1562100"/>
                <a:gd name="connsiteY32" fmla="*/ 125352 h 1215964"/>
                <a:gd name="connsiteX33" fmla="*/ 1323975 w 1562100"/>
                <a:gd name="connsiteY33" fmla="*/ 113445 h 1215964"/>
                <a:gd name="connsiteX34" fmla="*/ 1238250 w 1562100"/>
                <a:gd name="connsiteY34" fmla="*/ 149164 h 1215964"/>
                <a:gd name="connsiteX35" fmla="*/ 1223963 w 1562100"/>
                <a:gd name="connsiteY35" fmla="*/ 187264 h 1215964"/>
                <a:gd name="connsiteX36" fmla="*/ 1195388 w 1562100"/>
                <a:gd name="connsiteY36" fmla="*/ 244414 h 1215964"/>
                <a:gd name="connsiteX37" fmla="*/ 1109663 w 1562100"/>
                <a:gd name="connsiteY37" fmla="*/ 206314 h 1215964"/>
                <a:gd name="connsiteX38" fmla="*/ 1097756 w 1562100"/>
                <a:gd name="connsiteY38" fmla="*/ 249177 h 1215964"/>
                <a:gd name="connsiteX39" fmla="*/ 1083469 w 1562100"/>
                <a:gd name="connsiteY39" fmla="*/ 282514 h 1215964"/>
                <a:gd name="connsiteX40" fmla="*/ 959644 w 1562100"/>
                <a:gd name="connsiteY40" fmla="*/ 313470 h 1215964"/>
                <a:gd name="connsiteX41" fmla="*/ 945356 w 1562100"/>
                <a:gd name="connsiteY41" fmla="*/ 308708 h 1215964"/>
                <a:gd name="connsiteX42" fmla="*/ 926306 w 1562100"/>
                <a:gd name="connsiteY42" fmla="*/ 330139 h 1215964"/>
                <a:gd name="connsiteX43" fmla="*/ 890588 w 1562100"/>
                <a:gd name="connsiteY43" fmla="*/ 337283 h 1215964"/>
                <a:gd name="connsiteX44" fmla="*/ 854869 w 1562100"/>
                <a:gd name="connsiteY44" fmla="*/ 287277 h 1215964"/>
                <a:gd name="connsiteX45" fmla="*/ 835819 w 1562100"/>
                <a:gd name="connsiteY45" fmla="*/ 275370 h 1215964"/>
                <a:gd name="connsiteX46" fmla="*/ 826294 w 1562100"/>
                <a:gd name="connsiteY46" fmla="*/ 230127 h 1215964"/>
                <a:gd name="connsiteX47" fmla="*/ 792956 w 1562100"/>
                <a:gd name="connsiteY47" fmla="*/ 213458 h 1215964"/>
                <a:gd name="connsiteX48" fmla="*/ 759619 w 1562100"/>
                <a:gd name="connsiteY48" fmla="*/ 206314 h 1215964"/>
                <a:gd name="connsiteX49" fmla="*/ 740569 w 1562100"/>
                <a:gd name="connsiteY49" fmla="*/ 201552 h 1215964"/>
                <a:gd name="connsiteX50" fmla="*/ 728663 w 1562100"/>
                <a:gd name="connsiteY50" fmla="*/ 192027 h 1215964"/>
                <a:gd name="connsiteX51" fmla="*/ 735806 w 1562100"/>
                <a:gd name="connsiteY51" fmla="*/ 165833 h 1215964"/>
                <a:gd name="connsiteX52" fmla="*/ 742950 w 1562100"/>
                <a:gd name="connsiteY52" fmla="*/ 142020 h 1215964"/>
                <a:gd name="connsiteX53" fmla="*/ 700088 w 1562100"/>
                <a:gd name="connsiteY53" fmla="*/ 92014 h 1215964"/>
                <a:gd name="connsiteX54" fmla="*/ 447675 w 1562100"/>
                <a:gd name="connsiteY54" fmla="*/ 22958 h 1215964"/>
                <a:gd name="connsiteX55" fmla="*/ 376238 w 1562100"/>
                <a:gd name="connsiteY55" fmla="*/ 11052 h 1215964"/>
                <a:gd name="connsiteX56" fmla="*/ 314326 w 1562100"/>
                <a:gd name="connsiteY56" fmla="*/ 11051 h 1215964"/>
                <a:gd name="connsiteX57" fmla="*/ 328613 w 1562100"/>
                <a:gd name="connsiteY57" fmla="*/ 89633 h 1215964"/>
                <a:gd name="connsiteX58" fmla="*/ 292894 w 1562100"/>
                <a:gd name="connsiteY58" fmla="*/ 192027 h 1215964"/>
                <a:gd name="connsiteX59" fmla="*/ 264319 w 1562100"/>
                <a:gd name="connsiteY59" fmla="*/ 199170 h 1215964"/>
                <a:gd name="connsiteX60" fmla="*/ 261938 w 1562100"/>
                <a:gd name="connsiteY60" fmla="*/ 213458 h 1215964"/>
                <a:gd name="connsiteX61" fmla="*/ 261938 w 1562100"/>
                <a:gd name="connsiteY61" fmla="*/ 246795 h 1215964"/>
                <a:gd name="connsiteX62" fmla="*/ 228600 w 1562100"/>
                <a:gd name="connsiteY62" fmla="*/ 289658 h 1215964"/>
                <a:gd name="connsiteX63" fmla="*/ 271463 w 1562100"/>
                <a:gd name="connsiteY63" fmla="*/ 306327 h 1215964"/>
                <a:gd name="connsiteX64" fmla="*/ 278606 w 1562100"/>
                <a:gd name="connsiteY64" fmla="*/ 325377 h 1215964"/>
                <a:gd name="connsiteX65" fmla="*/ 257175 w 1562100"/>
                <a:gd name="connsiteY65" fmla="*/ 361095 h 1215964"/>
                <a:gd name="connsiteX66" fmla="*/ 221456 w 1562100"/>
                <a:gd name="connsiteY66" fmla="*/ 370620 h 1215964"/>
                <a:gd name="connsiteX67" fmla="*/ 221456 w 1562100"/>
                <a:gd name="connsiteY67" fmla="*/ 411102 h 1215964"/>
                <a:gd name="connsiteX68" fmla="*/ 254794 w 1562100"/>
                <a:gd name="connsiteY68" fmla="*/ 449202 h 1215964"/>
                <a:gd name="connsiteX69" fmla="*/ 226219 w 1562100"/>
                <a:gd name="connsiteY69" fmla="*/ 513495 h 1215964"/>
                <a:gd name="connsiteX70" fmla="*/ 180975 w 1562100"/>
                <a:gd name="connsiteY70" fmla="*/ 542070 h 1215964"/>
                <a:gd name="connsiteX71" fmla="*/ 183356 w 1562100"/>
                <a:gd name="connsiteY71" fmla="*/ 558739 h 1215964"/>
                <a:gd name="connsiteX72" fmla="*/ 204788 w 1562100"/>
                <a:gd name="connsiteY72" fmla="*/ 568264 h 1215964"/>
                <a:gd name="connsiteX73" fmla="*/ 219075 w 1562100"/>
                <a:gd name="connsiteY73" fmla="*/ 577789 h 1215964"/>
                <a:gd name="connsiteX74" fmla="*/ 223838 w 1562100"/>
                <a:gd name="connsiteY74" fmla="*/ 596839 h 1215964"/>
                <a:gd name="connsiteX75" fmla="*/ 195263 w 1562100"/>
                <a:gd name="connsiteY75" fmla="*/ 623033 h 1215964"/>
                <a:gd name="connsiteX76" fmla="*/ 123825 w 1562100"/>
                <a:gd name="connsiteY76" fmla="*/ 668277 h 1215964"/>
                <a:gd name="connsiteX77" fmla="*/ 123825 w 1562100"/>
                <a:gd name="connsiteY77" fmla="*/ 703995 h 1215964"/>
                <a:gd name="connsiteX78" fmla="*/ 135731 w 1562100"/>
                <a:gd name="connsiteY78" fmla="*/ 734952 h 1215964"/>
                <a:gd name="connsiteX79" fmla="*/ 123825 w 1562100"/>
                <a:gd name="connsiteY79" fmla="*/ 775433 h 1215964"/>
                <a:gd name="connsiteX80" fmla="*/ 76200 w 1562100"/>
                <a:gd name="connsiteY80" fmla="*/ 770670 h 1215964"/>
                <a:gd name="connsiteX81" fmla="*/ 52388 w 1562100"/>
                <a:gd name="connsiteY81" fmla="*/ 715902 h 1215964"/>
                <a:gd name="connsiteX82" fmla="*/ 33338 w 1562100"/>
                <a:gd name="connsiteY82" fmla="*/ 708758 h 1215964"/>
                <a:gd name="connsiteX83" fmla="*/ 23813 w 1562100"/>
                <a:gd name="connsiteY83" fmla="*/ 746858 h 1215964"/>
                <a:gd name="connsiteX84" fmla="*/ 21431 w 1562100"/>
                <a:gd name="connsiteY84" fmla="*/ 756383 h 1215964"/>
                <a:gd name="connsiteX85" fmla="*/ 7144 w 1562100"/>
                <a:gd name="connsiteY85" fmla="*/ 773052 h 1215964"/>
                <a:gd name="connsiteX86" fmla="*/ 0 w 1562100"/>
                <a:gd name="connsiteY86" fmla="*/ 830202 h 1215964"/>
                <a:gd name="connsiteX87" fmla="*/ 23813 w 1562100"/>
                <a:gd name="connsiteY87" fmla="*/ 858777 h 1215964"/>
                <a:gd name="connsiteX88" fmla="*/ 16669 w 1562100"/>
                <a:gd name="connsiteY88" fmla="*/ 899258 h 1215964"/>
                <a:gd name="connsiteX89" fmla="*/ 35719 w 1562100"/>
                <a:gd name="connsiteY89" fmla="*/ 904020 h 1215964"/>
                <a:gd name="connsiteX90" fmla="*/ 69056 w 1562100"/>
                <a:gd name="connsiteY90" fmla="*/ 904020 h 1215964"/>
                <a:gd name="connsiteX91" fmla="*/ 85725 w 1562100"/>
                <a:gd name="connsiteY91" fmla="*/ 894495 h 1215964"/>
                <a:gd name="connsiteX92" fmla="*/ 135731 w 1562100"/>
                <a:gd name="connsiteY92" fmla="*/ 951645 h 1215964"/>
                <a:gd name="connsiteX93" fmla="*/ 123825 w 1562100"/>
                <a:gd name="connsiteY93" fmla="*/ 970695 h 1215964"/>
                <a:gd name="connsiteX94" fmla="*/ 133350 w 1562100"/>
                <a:gd name="connsiteY94" fmla="*/ 999270 h 1215964"/>
                <a:gd name="connsiteX95" fmla="*/ 164306 w 1562100"/>
                <a:gd name="connsiteY95" fmla="*/ 1018320 h 1215964"/>
                <a:gd name="connsiteX96" fmla="*/ 190500 w 1562100"/>
                <a:gd name="connsiteY96" fmla="*/ 1027845 h 1215964"/>
                <a:gd name="connsiteX97" fmla="*/ 216694 w 1562100"/>
                <a:gd name="connsiteY97" fmla="*/ 1034989 h 1215964"/>
                <a:gd name="connsiteX98" fmla="*/ 228600 w 1562100"/>
                <a:gd name="connsiteY98" fmla="*/ 1037370 h 1215964"/>
                <a:gd name="connsiteX99" fmla="*/ 240506 w 1562100"/>
                <a:gd name="connsiteY99" fmla="*/ 999270 h 1215964"/>
                <a:gd name="connsiteX100" fmla="*/ 269081 w 1562100"/>
                <a:gd name="connsiteY100" fmla="*/ 1004033 h 1215964"/>
                <a:gd name="connsiteX101" fmla="*/ 288131 w 1562100"/>
                <a:gd name="connsiteY101" fmla="*/ 992127 h 1215964"/>
                <a:gd name="connsiteX102" fmla="*/ 307181 w 1562100"/>
                <a:gd name="connsiteY102" fmla="*/ 1042133 h 1215964"/>
                <a:gd name="connsiteX103" fmla="*/ 330994 w 1562100"/>
                <a:gd name="connsiteY103" fmla="*/ 1056420 h 1215964"/>
                <a:gd name="connsiteX104" fmla="*/ 340519 w 1562100"/>
                <a:gd name="connsiteY104" fmla="*/ 1084995 h 1215964"/>
                <a:gd name="connsiteX105" fmla="*/ 357188 w 1562100"/>
                <a:gd name="connsiteY105" fmla="*/ 1094520 h 1215964"/>
                <a:gd name="connsiteX106" fmla="*/ 364331 w 1562100"/>
                <a:gd name="connsiteY106" fmla="*/ 1125477 h 1215964"/>
                <a:gd name="connsiteX107" fmla="*/ 335756 w 1562100"/>
                <a:gd name="connsiteY107" fmla="*/ 1151670 h 1215964"/>
                <a:gd name="connsiteX108" fmla="*/ 309563 w 1562100"/>
                <a:gd name="connsiteY108" fmla="*/ 1168339 h 1215964"/>
                <a:gd name="connsiteX109" fmla="*/ 297656 w 1562100"/>
                <a:gd name="connsiteY109" fmla="*/ 1192152 h 1215964"/>
                <a:gd name="connsiteX110" fmla="*/ 302419 w 1562100"/>
                <a:gd name="connsiteY110" fmla="*/ 1215964 h 1215964"/>
                <a:gd name="connsiteX111" fmla="*/ 342900 w 1562100"/>
                <a:gd name="connsiteY111" fmla="*/ 1215964 h 1215964"/>
                <a:gd name="connsiteX112" fmla="*/ 390525 w 1562100"/>
                <a:gd name="connsiteY112" fmla="*/ 1211202 h 1215964"/>
                <a:gd name="connsiteX113" fmla="*/ 428625 w 1562100"/>
                <a:gd name="connsiteY113" fmla="*/ 1201677 h 1215964"/>
                <a:gd name="connsiteX114" fmla="*/ 454819 w 1562100"/>
                <a:gd name="connsiteY114" fmla="*/ 1208820 h 1215964"/>
                <a:gd name="connsiteX115" fmla="*/ 473869 w 1562100"/>
                <a:gd name="connsiteY115" fmla="*/ 1187389 h 1215964"/>
                <a:gd name="connsiteX116" fmla="*/ 492919 w 1562100"/>
                <a:gd name="connsiteY116" fmla="*/ 1187389 h 1215964"/>
                <a:gd name="connsiteX117" fmla="*/ 507206 w 1562100"/>
                <a:gd name="connsiteY117" fmla="*/ 1156433 h 1215964"/>
                <a:gd name="connsiteX118" fmla="*/ 557213 w 1562100"/>
                <a:gd name="connsiteY118" fmla="*/ 1142145 h 1215964"/>
                <a:gd name="connsiteX119" fmla="*/ 583406 w 1562100"/>
                <a:gd name="connsiteY119" fmla="*/ 1123095 h 1215964"/>
                <a:gd name="connsiteX120" fmla="*/ 590550 w 1562100"/>
                <a:gd name="connsiteY120" fmla="*/ 1084995 h 1215964"/>
                <a:gd name="connsiteX121" fmla="*/ 607219 w 1562100"/>
                <a:gd name="connsiteY121" fmla="*/ 1058802 h 1215964"/>
                <a:gd name="connsiteX122" fmla="*/ 688181 w 1562100"/>
                <a:gd name="connsiteY122" fmla="*/ 1089758 h 1215964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28625 w 1562100"/>
                <a:gd name="connsiteY54" fmla="*/ 0 h 1309687"/>
                <a:gd name="connsiteX55" fmla="*/ 376238 w 1562100"/>
                <a:gd name="connsiteY55" fmla="*/ 104775 h 1309687"/>
                <a:gd name="connsiteX56" fmla="*/ 314326 w 1562100"/>
                <a:gd name="connsiteY56" fmla="*/ 104774 h 1309687"/>
                <a:gd name="connsiteX57" fmla="*/ 328613 w 1562100"/>
                <a:gd name="connsiteY57" fmla="*/ 183356 h 1309687"/>
                <a:gd name="connsiteX58" fmla="*/ 292894 w 1562100"/>
                <a:gd name="connsiteY58" fmla="*/ 285750 h 1309687"/>
                <a:gd name="connsiteX59" fmla="*/ 264319 w 1562100"/>
                <a:gd name="connsiteY59" fmla="*/ 292893 h 1309687"/>
                <a:gd name="connsiteX60" fmla="*/ 261938 w 1562100"/>
                <a:gd name="connsiteY60" fmla="*/ 307181 h 1309687"/>
                <a:gd name="connsiteX61" fmla="*/ 261938 w 1562100"/>
                <a:gd name="connsiteY61" fmla="*/ 340518 h 1309687"/>
                <a:gd name="connsiteX62" fmla="*/ 228600 w 1562100"/>
                <a:gd name="connsiteY62" fmla="*/ 383381 h 1309687"/>
                <a:gd name="connsiteX63" fmla="*/ 271463 w 1562100"/>
                <a:gd name="connsiteY63" fmla="*/ 400050 h 1309687"/>
                <a:gd name="connsiteX64" fmla="*/ 278606 w 1562100"/>
                <a:gd name="connsiteY64" fmla="*/ 419100 h 1309687"/>
                <a:gd name="connsiteX65" fmla="*/ 257175 w 1562100"/>
                <a:gd name="connsiteY65" fmla="*/ 454818 h 1309687"/>
                <a:gd name="connsiteX66" fmla="*/ 221456 w 1562100"/>
                <a:gd name="connsiteY66" fmla="*/ 464343 h 1309687"/>
                <a:gd name="connsiteX67" fmla="*/ 221456 w 1562100"/>
                <a:gd name="connsiteY67" fmla="*/ 504825 h 1309687"/>
                <a:gd name="connsiteX68" fmla="*/ 254794 w 1562100"/>
                <a:gd name="connsiteY68" fmla="*/ 542925 h 1309687"/>
                <a:gd name="connsiteX69" fmla="*/ 226219 w 1562100"/>
                <a:gd name="connsiteY69" fmla="*/ 607218 h 1309687"/>
                <a:gd name="connsiteX70" fmla="*/ 180975 w 1562100"/>
                <a:gd name="connsiteY70" fmla="*/ 635793 h 1309687"/>
                <a:gd name="connsiteX71" fmla="*/ 183356 w 1562100"/>
                <a:gd name="connsiteY71" fmla="*/ 652462 h 1309687"/>
                <a:gd name="connsiteX72" fmla="*/ 204788 w 1562100"/>
                <a:gd name="connsiteY72" fmla="*/ 661987 h 1309687"/>
                <a:gd name="connsiteX73" fmla="*/ 219075 w 1562100"/>
                <a:gd name="connsiteY73" fmla="*/ 671512 h 1309687"/>
                <a:gd name="connsiteX74" fmla="*/ 223838 w 1562100"/>
                <a:gd name="connsiteY74" fmla="*/ 690562 h 1309687"/>
                <a:gd name="connsiteX75" fmla="*/ 195263 w 1562100"/>
                <a:gd name="connsiteY75" fmla="*/ 716756 h 1309687"/>
                <a:gd name="connsiteX76" fmla="*/ 123825 w 1562100"/>
                <a:gd name="connsiteY76" fmla="*/ 762000 h 1309687"/>
                <a:gd name="connsiteX77" fmla="*/ 123825 w 1562100"/>
                <a:gd name="connsiteY77" fmla="*/ 797718 h 1309687"/>
                <a:gd name="connsiteX78" fmla="*/ 135731 w 1562100"/>
                <a:gd name="connsiteY78" fmla="*/ 828675 h 1309687"/>
                <a:gd name="connsiteX79" fmla="*/ 123825 w 1562100"/>
                <a:gd name="connsiteY79" fmla="*/ 869156 h 1309687"/>
                <a:gd name="connsiteX80" fmla="*/ 76200 w 1562100"/>
                <a:gd name="connsiteY80" fmla="*/ 864393 h 1309687"/>
                <a:gd name="connsiteX81" fmla="*/ 52388 w 1562100"/>
                <a:gd name="connsiteY81" fmla="*/ 809625 h 1309687"/>
                <a:gd name="connsiteX82" fmla="*/ 33338 w 1562100"/>
                <a:gd name="connsiteY82" fmla="*/ 802481 h 1309687"/>
                <a:gd name="connsiteX83" fmla="*/ 23813 w 1562100"/>
                <a:gd name="connsiteY83" fmla="*/ 840581 h 1309687"/>
                <a:gd name="connsiteX84" fmla="*/ 21431 w 1562100"/>
                <a:gd name="connsiteY84" fmla="*/ 850106 h 1309687"/>
                <a:gd name="connsiteX85" fmla="*/ 7144 w 1562100"/>
                <a:gd name="connsiteY85" fmla="*/ 866775 h 1309687"/>
                <a:gd name="connsiteX86" fmla="*/ 0 w 1562100"/>
                <a:gd name="connsiteY86" fmla="*/ 923925 h 1309687"/>
                <a:gd name="connsiteX87" fmla="*/ 23813 w 1562100"/>
                <a:gd name="connsiteY87" fmla="*/ 952500 h 1309687"/>
                <a:gd name="connsiteX88" fmla="*/ 16669 w 1562100"/>
                <a:gd name="connsiteY88" fmla="*/ 992981 h 1309687"/>
                <a:gd name="connsiteX89" fmla="*/ 35719 w 1562100"/>
                <a:gd name="connsiteY89" fmla="*/ 997743 h 1309687"/>
                <a:gd name="connsiteX90" fmla="*/ 69056 w 1562100"/>
                <a:gd name="connsiteY90" fmla="*/ 997743 h 1309687"/>
                <a:gd name="connsiteX91" fmla="*/ 85725 w 1562100"/>
                <a:gd name="connsiteY91" fmla="*/ 988218 h 1309687"/>
                <a:gd name="connsiteX92" fmla="*/ 135731 w 1562100"/>
                <a:gd name="connsiteY92" fmla="*/ 1045368 h 1309687"/>
                <a:gd name="connsiteX93" fmla="*/ 123825 w 1562100"/>
                <a:gd name="connsiteY93" fmla="*/ 1064418 h 1309687"/>
                <a:gd name="connsiteX94" fmla="*/ 133350 w 1562100"/>
                <a:gd name="connsiteY94" fmla="*/ 1092993 h 1309687"/>
                <a:gd name="connsiteX95" fmla="*/ 164306 w 1562100"/>
                <a:gd name="connsiteY95" fmla="*/ 1112043 h 1309687"/>
                <a:gd name="connsiteX96" fmla="*/ 190500 w 1562100"/>
                <a:gd name="connsiteY96" fmla="*/ 1121568 h 1309687"/>
                <a:gd name="connsiteX97" fmla="*/ 216694 w 1562100"/>
                <a:gd name="connsiteY97" fmla="*/ 1128712 h 1309687"/>
                <a:gd name="connsiteX98" fmla="*/ 228600 w 1562100"/>
                <a:gd name="connsiteY98" fmla="*/ 1131093 h 1309687"/>
                <a:gd name="connsiteX99" fmla="*/ 240506 w 1562100"/>
                <a:gd name="connsiteY99" fmla="*/ 1092993 h 1309687"/>
                <a:gd name="connsiteX100" fmla="*/ 269081 w 1562100"/>
                <a:gd name="connsiteY100" fmla="*/ 1097756 h 1309687"/>
                <a:gd name="connsiteX101" fmla="*/ 288131 w 1562100"/>
                <a:gd name="connsiteY101" fmla="*/ 1085850 h 1309687"/>
                <a:gd name="connsiteX102" fmla="*/ 307181 w 1562100"/>
                <a:gd name="connsiteY102" fmla="*/ 1135856 h 1309687"/>
                <a:gd name="connsiteX103" fmla="*/ 330994 w 1562100"/>
                <a:gd name="connsiteY103" fmla="*/ 1150143 h 1309687"/>
                <a:gd name="connsiteX104" fmla="*/ 340519 w 1562100"/>
                <a:gd name="connsiteY104" fmla="*/ 1178718 h 1309687"/>
                <a:gd name="connsiteX105" fmla="*/ 357188 w 1562100"/>
                <a:gd name="connsiteY105" fmla="*/ 1188243 h 1309687"/>
                <a:gd name="connsiteX106" fmla="*/ 364331 w 1562100"/>
                <a:gd name="connsiteY106" fmla="*/ 1219200 h 1309687"/>
                <a:gd name="connsiteX107" fmla="*/ 335756 w 1562100"/>
                <a:gd name="connsiteY107" fmla="*/ 1245393 h 1309687"/>
                <a:gd name="connsiteX108" fmla="*/ 309563 w 1562100"/>
                <a:gd name="connsiteY108" fmla="*/ 1262062 h 1309687"/>
                <a:gd name="connsiteX109" fmla="*/ 297656 w 1562100"/>
                <a:gd name="connsiteY109" fmla="*/ 1285875 h 1309687"/>
                <a:gd name="connsiteX110" fmla="*/ 302419 w 1562100"/>
                <a:gd name="connsiteY110" fmla="*/ 1309687 h 1309687"/>
                <a:gd name="connsiteX111" fmla="*/ 342900 w 1562100"/>
                <a:gd name="connsiteY111" fmla="*/ 1309687 h 1309687"/>
                <a:gd name="connsiteX112" fmla="*/ 390525 w 1562100"/>
                <a:gd name="connsiteY112" fmla="*/ 1304925 h 1309687"/>
                <a:gd name="connsiteX113" fmla="*/ 428625 w 1562100"/>
                <a:gd name="connsiteY113" fmla="*/ 1295400 h 1309687"/>
                <a:gd name="connsiteX114" fmla="*/ 454819 w 1562100"/>
                <a:gd name="connsiteY114" fmla="*/ 1302543 h 1309687"/>
                <a:gd name="connsiteX115" fmla="*/ 473869 w 1562100"/>
                <a:gd name="connsiteY115" fmla="*/ 1281112 h 1309687"/>
                <a:gd name="connsiteX116" fmla="*/ 492919 w 1562100"/>
                <a:gd name="connsiteY116" fmla="*/ 1281112 h 1309687"/>
                <a:gd name="connsiteX117" fmla="*/ 507206 w 1562100"/>
                <a:gd name="connsiteY117" fmla="*/ 1250156 h 1309687"/>
                <a:gd name="connsiteX118" fmla="*/ 557213 w 1562100"/>
                <a:gd name="connsiteY118" fmla="*/ 1235868 h 1309687"/>
                <a:gd name="connsiteX119" fmla="*/ 583406 w 1562100"/>
                <a:gd name="connsiteY119" fmla="*/ 1216818 h 1309687"/>
                <a:gd name="connsiteX120" fmla="*/ 590550 w 1562100"/>
                <a:gd name="connsiteY120" fmla="*/ 1178718 h 1309687"/>
                <a:gd name="connsiteX121" fmla="*/ 607219 w 1562100"/>
                <a:gd name="connsiteY121" fmla="*/ 1152525 h 1309687"/>
                <a:gd name="connsiteX122" fmla="*/ 688181 w 1562100"/>
                <a:gd name="connsiteY122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61963 w 1562100"/>
                <a:gd name="connsiteY54" fmla="*/ 23813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50056 w 1562100"/>
                <a:gd name="connsiteY54" fmla="*/ 2382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50056 w 1562100"/>
                <a:gd name="connsiteY54" fmla="*/ 2382 h 1309687"/>
                <a:gd name="connsiteX55" fmla="*/ 428625 w 1562100"/>
                <a:gd name="connsiteY55" fmla="*/ 0 h 1309687"/>
                <a:gd name="connsiteX56" fmla="*/ 376238 w 1562100"/>
                <a:gd name="connsiteY56" fmla="*/ 104775 h 1309687"/>
                <a:gd name="connsiteX57" fmla="*/ 314326 w 1562100"/>
                <a:gd name="connsiteY57" fmla="*/ 104774 h 1309687"/>
                <a:gd name="connsiteX58" fmla="*/ 328613 w 1562100"/>
                <a:gd name="connsiteY58" fmla="*/ 183356 h 1309687"/>
                <a:gd name="connsiteX59" fmla="*/ 292894 w 1562100"/>
                <a:gd name="connsiteY59" fmla="*/ 285750 h 1309687"/>
                <a:gd name="connsiteX60" fmla="*/ 264319 w 1562100"/>
                <a:gd name="connsiteY60" fmla="*/ 292893 h 1309687"/>
                <a:gd name="connsiteX61" fmla="*/ 261938 w 1562100"/>
                <a:gd name="connsiteY61" fmla="*/ 307181 h 1309687"/>
                <a:gd name="connsiteX62" fmla="*/ 261938 w 1562100"/>
                <a:gd name="connsiteY62" fmla="*/ 340518 h 1309687"/>
                <a:gd name="connsiteX63" fmla="*/ 228600 w 1562100"/>
                <a:gd name="connsiteY63" fmla="*/ 383381 h 1309687"/>
                <a:gd name="connsiteX64" fmla="*/ 271463 w 1562100"/>
                <a:gd name="connsiteY64" fmla="*/ 400050 h 1309687"/>
                <a:gd name="connsiteX65" fmla="*/ 278606 w 1562100"/>
                <a:gd name="connsiteY65" fmla="*/ 419100 h 1309687"/>
                <a:gd name="connsiteX66" fmla="*/ 257175 w 1562100"/>
                <a:gd name="connsiteY66" fmla="*/ 454818 h 1309687"/>
                <a:gd name="connsiteX67" fmla="*/ 221456 w 1562100"/>
                <a:gd name="connsiteY67" fmla="*/ 464343 h 1309687"/>
                <a:gd name="connsiteX68" fmla="*/ 221456 w 1562100"/>
                <a:gd name="connsiteY68" fmla="*/ 504825 h 1309687"/>
                <a:gd name="connsiteX69" fmla="*/ 254794 w 1562100"/>
                <a:gd name="connsiteY69" fmla="*/ 542925 h 1309687"/>
                <a:gd name="connsiteX70" fmla="*/ 226219 w 1562100"/>
                <a:gd name="connsiteY70" fmla="*/ 607218 h 1309687"/>
                <a:gd name="connsiteX71" fmla="*/ 180975 w 1562100"/>
                <a:gd name="connsiteY71" fmla="*/ 635793 h 1309687"/>
                <a:gd name="connsiteX72" fmla="*/ 183356 w 1562100"/>
                <a:gd name="connsiteY72" fmla="*/ 652462 h 1309687"/>
                <a:gd name="connsiteX73" fmla="*/ 204788 w 1562100"/>
                <a:gd name="connsiteY73" fmla="*/ 661987 h 1309687"/>
                <a:gd name="connsiteX74" fmla="*/ 219075 w 1562100"/>
                <a:gd name="connsiteY74" fmla="*/ 671512 h 1309687"/>
                <a:gd name="connsiteX75" fmla="*/ 223838 w 1562100"/>
                <a:gd name="connsiteY75" fmla="*/ 690562 h 1309687"/>
                <a:gd name="connsiteX76" fmla="*/ 195263 w 1562100"/>
                <a:gd name="connsiteY76" fmla="*/ 716756 h 1309687"/>
                <a:gd name="connsiteX77" fmla="*/ 123825 w 1562100"/>
                <a:gd name="connsiteY77" fmla="*/ 762000 h 1309687"/>
                <a:gd name="connsiteX78" fmla="*/ 123825 w 1562100"/>
                <a:gd name="connsiteY78" fmla="*/ 797718 h 1309687"/>
                <a:gd name="connsiteX79" fmla="*/ 135731 w 1562100"/>
                <a:gd name="connsiteY79" fmla="*/ 828675 h 1309687"/>
                <a:gd name="connsiteX80" fmla="*/ 123825 w 1562100"/>
                <a:gd name="connsiteY80" fmla="*/ 869156 h 1309687"/>
                <a:gd name="connsiteX81" fmla="*/ 76200 w 1562100"/>
                <a:gd name="connsiteY81" fmla="*/ 864393 h 1309687"/>
                <a:gd name="connsiteX82" fmla="*/ 52388 w 1562100"/>
                <a:gd name="connsiteY82" fmla="*/ 809625 h 1309687"/>
                <a:gd name="connsiteX83" fmla="*/ 33338 w 1562100"/>
                <a:gd name="connsiteY83" fmla="*/ 802481 h 1309687"/>
                <a:gd name="connsiteX84" fmla="*/ 23813 w 1562100"/>
                <a:gd name="connsiteY84" fmla="*/ 840581 h 1309687"/>
                <a:gd name="connsiteX85" fmla="*/ 21431 w 1562100"/>
                <a:gd name="connsiteY85" fmla="*/ 850106 h 1309687"/>
                <a:gd name="connsiteX86" fmla="*/ 7144 w 1562100"/>
                <a:gd name="connsiteY86" fmla="*/ 866775 h 1309687"/>
                <a:gd name="connsiteX87" fmla="*/ 0 w 1562100"/>
                <a:gd name="connsiteY87" fmla="*/ 923925 h 1309687"/>
                <a:gd name="connsiteX88" fmla="*/ 23813 w 1562100"/>
                <a:gd name="connsiteY88" fmla="*/ 952500 h 1309687"/>
                <a:gd name="connsiteX89" fmla="*/ 16669 w 1562100"/>
                <a:gd name="connsiteY89" fmla="*/ 992981 h 1309687"/>
                <a:gd name="connsiteX90" fmla="*/ 35719 w 1562100"/>
                <a:gd name="connsiteY90" fmla="*/ 997743 h 1309687"/>
                <a:gd name="connsiteX91" fmla="*/ 69056 w 1562100"/>
                <a:gd name="connsiteY91" fmla="*/ 997743 h 1309687"/>
                <a:gd name="connsiteX92" fmla="*/ 85725 w 1562100"/>
                <a:gd name="connsiteY92" fmla="*/ 988218 h 1309687"/>
                <a:gd name="connsiteX93" fmla="*/ 135731 w 1562100"/>
                <a:gd name="connsiteY93" fmla="*/ 1045368 h 1309687"/>
                <a:gd name="connsiteX94" fmla="*/ 123825 w 1562100"/>
                <a:gd name="connsiteY94" fmla="*/ 1064418 h 1309687"/>
                <a:gd name="connsiteX95" fmla="*/ 133350 w 1562100"/>
                <a:gd name="connsiteY95" fmla="*/ 1092993 h 1309687"/>
                <a:gd name="connsiteX96" fmla="*/ 164306 w 1562100"/>
                <a:gd name="connsiteY96" fmla="*/ 1112043 h 1309687"/>
                <a:gd name="connsiteX97" fmla="*/ 190500 w 1562100"/>
                <a:gd name="connsiteY97" fmla="*/ 1121568 h 1309687"/>
                <a:gd name="connsiteX98" fmla="*/ 216694 w 1562100"/>
                <a:gd name="connsiteY98" fmla="*/ 1128712 h 1309687"/>
                <a:gd name="connsiteX99" fmla="*/ 228600 w 1562100"/>
                <a:gd name="connsiteY99" fmla="*/ 1131093 h 1309687"/>
                <a:gd name="connsiteX100" fmla="*/ 240506 w 1562100"/>
                <a:gd name="connsiteY100" fmla="*/ 1092993 h 1309687"/>
                <a:gd name="connsiteX101" fmla="*/ 269081 w 1562100"/>
                <a:gd name="connsiteY101" fmla="*/ 1097756 h 1309687"/>
                <a:gd name="connsiteX102" fmla="*/ 288131 w 1562100"/>
                <a:gd name="connsiteY102" fmla="*/ 1085850 h 1309687"/>
                <a:gd name="connsiteX103" fmla="*/ 307181 w 1562100"/>
                <a:gd name="connsiteY103" fmla="*/ 1135856 h 1309687"/>
                <a:gd name="connsiteX104" fmla="*/ 330994 w 1562100"/>
                <a:gd name="connsiteY104" fmla="*/ 1150143 h 1309687"/>
                <a:gd name="connsiteX105" fmla="*/ 340519 w 1562100"/>
                <a:gd name="connsiteY105" fmla="*/ 1178718 h 1309687"/>
                <a:gd name="connsiteX106" fmla="*/ 357188 w 1562100"/>
                <a:gd name="connsiteY106" fmla="*/ 1188243 h 1309687"/>
                <a:gd name="connsiteX107" fmla="*/ 364331 w 1562100"/>
                <a:gd name="connsiteY107" fmla="*/ 1219200 h 1309687"/>
                <a:gd name="connsiteX108" fmla="*/ 335756 w 1562100"/>
                <a:gd name="connsiteY108" fmla="*/ 1245393 h 1309687"/>
                <a:gd name="connsiteX109" fmla="*/ 309563 w 1562100"/>
                <a:gd name="connsiteY109" fmla="*/ 1262062 h 1309687"/>
                <a:gd name="connsiteX110" fmla="*/ 297656 w 1562100"/>
                <a:gd name="connsiteY110" fmla="*/ 1285875 h 1309687"/>
                <a:gd name="connsiteX111" fmla="*/ 302419 w 1562100"/>
                <a:gd name="connsiteY111" fmla="*/ 1309687 h 1309687"/>
                <a:gd name="connsiteX112" fmla="*/ 342900 w 1562100"/>
                <a:gd name="connsiteY112" fmla="*/ 1309687 h 1309687"/>
                <a:gd name="connsiteX113" fmla="*/ 390525 w 1562100"/>
                <a:gd name="connsiteY113" fmla="*/ 1304925 h 1309687"/>
                <a:gd name="connsiteX114" fmla="*/ 428625 w 1562100"/>
                <a:gd name="connsiteY114" fmla="*/ 1295400 h 1309687"/>
                <a:gd name="connsiteX115" fmla="*/ 454819 w 1562100"/>
                <a:gd name="connsiteY115" fmla="*/ 1302543 h 1309687"/>
                <a:gd name="connsiteX116" fmla="*/ 473869 w 1562100"/>
                <a:gd name="connsiteY116" fmla="*/ 1281112 h 1309687"/>
                <a:gd name="connsiteX117" fmla="*/ 492919 w 1562100"/>
                <a:gd name="connsiteY117" fmla="*/ 1281112 h 1309687"/>
                <a:gd name="connsiteX118" fmla="*/ 507206 w 1562100"/>
                <a:gd name="connsiteY118" fmla="*/ 1250156 h 1309687"/>
                <a:gd name="connsiteX119" fmla="*/ 557213 w 1562100"/>
                <a:gd name="connsiteY119" fmla="*/ 1235868 h 1309687"/>
                <a:gd name="connsiteX120" fmla="*/ 583406 w 1562100"/>
                <a:gd name="connsiteY120" fmla="*/ 1216818 h 1309687"/>
                <a:gd name="connsiteX121" fmla="*/ 590550 w 1562100"/>
                <a:gd name="connsiteY121" fmla="*/ 1178718 h 1309687"/>
                <a:gd name="connsiteX122" fmla="*/ 607219 w 1562100"/>
                <a:gd name="connsiteY122" fmla="*/ 1152525 h 1309687"/>
                <a:gd name="connsiteX123" fmla="*/ 688181 w 1562100"/>
                <a:gd name="connsiteY123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552450 w 1562100"/>
                <a:gd name="connsiteY54" fmla="*/ 78582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497681 w 1562100"/>
                <a:gd name="connsiteY54" fmla="*/ 119063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500062 w 1562100"/>
                <a:gd name="connsiteY54" fmla="*/ 66676 h 1309687"/>
                <a:gd name="connsiteX55" fmla="*/ 450056 w 1562100"/>
                <a:gd name="connsiteY55" fmla="*/ 2382 h 1309687"/>
                <a:gd name="connsiteX56" fmla="*/ 428625 w 1562100"/>
                <a:gd name="connsiteY56" fmla="*/ 0 h 1309687"/>
                <a:gd name="connsiteX57" fmla="*/ 376238 w 1562100"/>
                <a:gd name="connsiteY57" fmla="*/ 104775 h 1309687"/>
                <a:gd name="connsiteX58" fmla="*/ 314326 w 1562100"/>
                <a:gd name="connsiteY58" fmla="*/ 104774 h 1309687"/>
                <a:gd name="connsiteX59" fmla="*/ 328613 w 1562100"/>
                <a:gd name="connsiteY59" fmla="*/ 183356 h 1309687"/>
                <a:gd name="connsiteX60" fmla="*/ 292894 w 1562100"/>
                <a:gd name="connsiteY60" fmla="*/ 285750 h 1309687"/>
                <a:gd name="connsiteX61" fmla="*/ 264319 w 1562100"/>
                <a:gd name="connsiteY61" fmla="*/ 292893 h 1309687"/>
                <a:gd name="connsiteX62" fmla="*/ 261938 w 1562100"/>
                <a:gd name="connsiteY62" fmla="*/ 307181 h 1309687"/>
                <a:gd name="connsiteX63" fmla="*/ 261938 w 1562100"/>
                <a:gd name="connsiteY63" fmla="*/ 340518 h 1309687"/>
                <a:gd name="connsiteX64" fmla="*/ 228600 w 1562100"/>
                <a:gd name="connsiteY64" fmla="*/ 383381 h 1309687"/>
                <a:gd name="connsiteX65" fmla="*/ 271463 w 1562100"/>
                <a:gd name="connsiteY65" fmla="*/ 400050 h 1309687"/>
                <a:gd name="connsiteX66" fmla="*/ 278606 w 1562100"/>
                <a:gd name="connsiteY66" fmla="*/ 419100 h 1309687"/>
                <a:gd name="connsiteX67" fmla="*/ 257175 w 1562100"/>
                <a:gd name="connsiteY67" fmla="*/ 454818 h 1309687"/>
                <a:gd name="connsiteX68" fmla="*/ 221456 w 1562100"/>
                <a:gd name="connsiteY68" fmla="*/ 464343 h 1309687"/>
                <a:gd name="connsiteX69" fmla="*/ 221456 w 1562100"/>
                <a:gd name="connsiteY69" fmla="*/ 504825 h 1309687"/>
                <a:gd name="connsiteX70" fmla="*/ 254794 w 1562100"/>
                <a:gd name="connsiteY70" fmla="*/ 542925 h 1309687"/>
                <a:gd name="connsiteX71" fmla="*/ 226219 w 1562100"/>
                <a:gd name="connsiteY71" fmla="*/ 607218 h 1309687"/>
                <a:gd name="connsiteX72" fmla="*/ 180975 w 1562100"/>
                <a:gd name="connsiteY72" fmla="*/ 635793 h 1309687"/>
                <a:gd name="connsiteX73" fmla="*/ 183356 w 1562100"/>
                <a:gd name="connsiteY73" fmla="*/ 652462 h 1309687"/>
                <a:gd name="connsiteX74" fmla="*/ 204788 w 1562100"/>
                <a:gd name="connsiteY74" fmla="*/ 661987 h 1309687"/>
                <a:gd name="connsiteX75" fmla="*/ 219075 w 1562100"/>
                <a:gd name="connsiteY75" fmla="*/ 671512 h 1309687"/>
                <a:gd name="connsiteX76" fmla="*/ 223838 w 1562100"/>
                <a:gd name="connsiteY76" fmla="*/ 690562 h 1309687"/>
                <a:gd name="connsiteX77" fmla="*/ 195263 w 1562100"/>
                <a:gd name="connsiteY77" fmla="*/ 716756 h 1309687"/>
                <a:gd name="connsiteX78" fmla="*/ 123825 w 1562100"/>
                <a:gd name="connsiteY78" fmla="*/ 762000 h 1309687"/>
                <a:gd name="connsiteX79" fmla="*/ 123825 w 1562100"/>
                <a:gd name="connsiteY79" fmla="*/ 797718 h 1309687"/>
                <a:gd name="connsiteX80" fmla="*/ 135731 w 1562100"/>
                <a:gd name="connsiteY80" fmla="*/ 828675 h 1309687"/>
                <a:gd name="connsiteX81" fmla="*/ 123825 w 1562100"/>
                <a:gd name="connsiteY81" fmla="*/ 869156 h 1309687"/>
                <a:gd name="connsiteX82" fmla="*/ 76200 w 1562100"/>
                <a:gd name="connsiteY82" fmla="*/ 864393 h 1309687"/>
                <a:gd name="connsiteX83" fmla="*/ 52388 w 1562100"/>
                <a:gd name="connsiteY83" fmla="*/ 809625 h 1309687"/>
                <a:gd name="connsiteX84" fmla="*/ 33338 w 1562100"/>
                <a:gd name="connsiteY84" fmla="*/ 802481 h 1309687"/>
                <a:gd name="connsiteX85" fmla="*/ 23813 w 1562100"/>
                <a:gd name="connsiteY85" fmla="*/ 840581 h 1309687"/>
                <a:gd name="connsiteX86" fmla="*/ 21431 w 1562100"/>
                <a:gd name="connsiteY86" fmla="*/ 850106 h 1309687"/>
                <a:gd name="connsiteX87" fmla="*/ 7144 w 1562100"/>
                <a:gd name="connsiteY87" fmla="*/ 866775 h 1309687"/>
                <a:gd name="connsiteX88" fmla="*/ 0 w 1562100"/>
                <a:gd name="connsiteY88" fmla="*/ 923925 h 1309687"/>
                <a:gd name="connsiteX89" fmla="*/ 23813 w 1562100"/>
                <a:gd name="connsiteY89" fmla="*/ 952500 h 1309687"/>
                <a:gd name="connsiteX90" fmla="*/ 16669 w 1562100"/>
                <a:gd name="connsiteY90" fmla="*/ 992981 h 1309687"/>
                <a:gd name="connsiteX91" fmla="*/ 35719 w 1562100"/>
                <a:gd name="connsiteY91" fmla="*/ 997743 h 1309687"/>
                <a:gd name="connsiteX92" fmla="*/ 69056 w 1562100"/>
                <a:gd name="connsiteY92" fmla="*/ 997743 h 1309687"/>
                <a:gd name="connsiteX93" fmla="*/ 85725 w 1562100"/>
                <a:gd name="connsiteY93" fmla="*/ 988218 h 1309687"/>
                <a:gd name="connsiteX94" fmla="*/ 135731 w 1562100"/>
                <a:gd name="connsiteY94" fmla="*/ 1045368 h 1309687"/>
                <a:gd name="connsiteX95" fmla="*/ 123825 w 1562100"/>
                <a:gd name="connsiteY95" fmla="*/ 1064418 h 1309687"/>
                <a:gd name="connsiteX96" fmla="*/ 133350 w 1562100"/>
                <a:gd name="connsiteY96" fmla="*/ 1092993 h 1309687"/>
                <a:gd name="connsiteX97" fmla="*/ 164306 w 1562100"/>
                <a:gd name="connsiteY97" fmla="*/ 1112043 h 1309687"/>
                <a:gd name="connsiteX98" fmla="*/ 190500 w 1562100"/>
                <a:gd name="connsiteY98" fmla="*/ 1121568 h 1309687"/>
                <a:gd name="connsiteX99" fmla="*/ 216694 w 1562100"/>
                <a:gd name="connsiteY99" fmla="*/ 1128712 h 1309687"/>
                <a:gd name="connsiteX100" fmla="*/ 228600 w 1562100"/>
                <a:gd name="connsiteY100" fmla="*/ 1131093 h 1309687"/>
                <a:gd name="connsiteX101" fmla="*/ 240506 w 1562100"/>
                <a:gd name="connsiteY101" fmla="*/ 1092993 h 1309687"/>
                <a:gd name="connsiteX102" fmla="*/ 269081 w 1562100"/>
                <a:gd name="connsiteY102" fmla="*/ 1097756 h 1309687"/>
                <a:gd name="connsiteX103" fmla="*/ 288131 w 1562100"/>
                <a:gd name="connsiteY103" fmla="*/ 1085850 h 1309687"/>
                <a:gd name="connsiteX104" fmla="*/ 307181 w 1562100"/>
                <a:gd name="connsiteY104" fmla="*/ 1135856 h 1309687"/>
                <a:gd name="connsiteX105" fmla="*/ 330994 w 1562100"/>
                <a:gd name="connsiteY105" fmla="*/ 1150143 h 1309687"/>
                <a:gd name="connsiteX106" fmla="*/ 340519 w 1562100"/>
                <a:gd name="connsiteY106" fmla="*/ 1178718 h 1309687"/>
                <a:gd name="connsiteX107" fmla="*/ 357188 w 1562100"/>
                <a:gd name="connsiteY107" fmla="*/ 1188243 h 1309687"/>
                <a:gd name="connsiteX108" fmla="*/ 364331 w 1562100"/>
                <a:gd name="connsiteY108" fmla="*/ 1219200 h 1309687"/>
                <a:gd name="connsiteX109" fmla="*/ 335756 w 1562100"/>
                <a:gd name="connsiteY109" fmla="*/ 1245393 h 1309687"/>
                <a:gd name="connsiteX110" fmla="*/ 309563 w 1562100"/>
                <a:gd name="connsiteY110" fmla="*/ 1262062 h 1309687"/>
                <a:gd name="connsiteX111" fmla="*/ 297656 w 1562100"/>
                <a:gd name="connsiteY111" fmla="*/ 1285875 h 1309687"/>
                <a:gd name="connsiteX112" fmla="*/ 302419 w 1562100"/>
                <a:gd name="connsiteY112" fmla="*/ 1309687 h 1309687"/>
                <a:gd name="connsiteX113" fmla="*/ 342900 w 1562100"/>
                <a:gd name="connsiteY113" fmla="*/ 1309687 h 1309687"/>
                <a:gd name="connsiteX114" fmla="*/ 390525 w 1562100"/>
                <a:gd name="connsiteY114" fmla="*/ 1304925 h 1309687"/>
                <a:gd name="connsiteX115" fmla="*/ 428625 w 1562100"/>
                <a:gd name="connsiteY115" fmla="*/ 1295400 h 1309687"/>
                <a:gd name="connsiteX116" fmla="*/ 454819 w 1562100"/>
                <a:gd name="connsiteY116" fmla="*/ 1302543 h 1309687"/>
                <a:gd name="connsiteX117" fmla="*/ 473869 w 1562100"/>
                <a:gd name="connsiteY117" fmla="*/ 1281112 h 1309687"/>
                <a:gd name="connsiteX118" fmla="*/ 492919 w 1562100"/>
                <a:gd name="connsiteY118" fmla="*/ 1281112 h 1309687"/>
                <a:gd name="connsiteX119" fmla="*/ 507206 w 1562100"/>
                <a:gd name="connsiteY119" fmla="*/ 1250156 h 1309687"/>
                <a:gd name="connsiteX120" fmla="*/ 557213 w 1562100"/>
                <a:gd name="connsiteY120" fmla="*/ 1235868 h 1309687"/>
                <a:gd name="connsiteX121" fmla="*/ 583406 w 1562100"/>
                <a:gd name="connsiteY121" fmla="*/ 1216818 h 1309687"/>
                <a:gd name="connsiteX122" fmla="*/ 590550 w 1562100"/>
                <a:gd name="connsiteY122" fmla="*/ 1178718 h 1309687"/>
                <a:gd name="connsiteX123" fmla="*/ 607219 w 1562100"/>
                <a:gd name="connsiteY123" fmla="*/ 1152525 h 1309687"/>
                <a:gd name="connsiteX124" fmla="*/ 688181 w 1562100"/>
                <a:gd name="connsiteY124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02456 w 1562100"/>
                <a:gd name="connsiteY54" fmla="*/ 133351 h 1309687"/>
                <a:gd name="connsiteX55" fmla="*/ 500062 w 1562100"/>
                <a:gd name="connsiteY55" fmla="*/ 66676 h 1309687"/>
                <a:gd name="connsiteX56" fmla="*/ 450056 w 1562100"/>
                <a:gd name="connsiteY56" fmla="*/ 2382 h 1309687"/>
                <a:gd name="connsiteX57" fmla="*/ 428625 w 1562100"/>
                <a:gd name="connsiteY57" fmla="*/ 0 h 1309687"/>
                <a:gd name="connsiteX58" fmla="*/ 376238 w 1562100"/>
                <a:gd name="connsiteY58" fmla="*/ 104775 h 1309687"/>
                <a:gd name="connsiteX59" fmla="*/ 314326 w 1562100"/>
                <a:gd name="connsiteY59" fmla="*/ 104774 h 1309687"/>
                <a:gd name="connsiteX60" fmla="*/ 328613 w 1562100"/>
                <a:gd name="connsiteY60" fmla="*/ 183356 h 1309687"/>
                <a:gd name="connsiteX61" fmla="*/ 292894 w 1562100"/>
                <a:gd name="connsiteY61" fmla="*/ 285750 h 1309687"/>
                <a:gd name="connsiteX62" fmla="*/ 264319 w 1562100"/>
                <a:gd name="connsiteY62" fmla="*/ 292893 h 1309687"/>
                <a:gd name="connsiteX63" fmla="*/ 261938 w 1562100"/>
                <a:gd name="connsiteY63" fmla="*/ 307181 h 1309687"/>
                <a:gd name="connsiteX64" fmla="*/ 261938 w 1562100"/>
                <a:gd name="connsiteY64" fmla="*/ 340518 h 1309687"/>
                <a:gd name="connsiteX65" fmla="*/ 228600 w 1562100"/>
                <a:gd name="connsiteY65" fmla="*/ 383381 h 1309687"/>
                <a:gd name="connsiteX66" fmla="*/ 271463 w 1562100"/>
                <a:gd name="connsiteY66" fmla="*/ 400050 h 1309687"/>
                <a:gd name="connsiteX67" fmla="*/ 278606 w 1562100"/>
                <a:gd name="connsiteY67" fmla="*/ 419100 h 1309687"/>
                <a:gd name="connsiteX68" fmla="*/ 257175 w 1562100"/>
                <a:gd name="connsiteY68" fmla="*/ 454818 h 1309687"/>
                <a:gd name="connsiteX69" fmla="*/ 221456 w 1562100"/>
                <a:gd name="connsiteY69" fmla="*/ 464343 h 1309687"/>
                <a:gd name="connsiteX70" fmla="*/ 221456 w 1562100"/>
                <a:gd name="connsiteY70" fmla="*/ 504825 h 1309687"/>
                <a:gd name="connsiteX71" fmla="*/ 254794 w 1562100"/>
                <a:gd name="connsiteY71" fmla="*/ 542925 h 1309687"/>
                <a:gd name="connsiteX72" fmla="*/ 226219 w 1562100"/>
                <a:gd name="connsiteY72" fmla="*/ 607218 h 1309687"/>
                <a:gd name="connsiteX73" fmla="*/ 180975 w 1562100"/>
                <a:gd name="connsiteY73" fmla="*/ 635793 h 1309687"/>
                <a:gd name="connsiteX74" fmla="*/ 183356 w 1562100"/>
                <a:gd name="connsiteY74" fmla="*/ 652462 h 1309687"/>
                <a:gd name="connsiteX75" fmla="*/ 204788 w 1562100"/>
                <a:gd name="connsiteY75" fmla="*/ 661987 h 1309687"/>
                <a:gd name="connsiteX76" fmla="*/ 219075 w 1562100"/>
                <a:gd name="connsiteY76" fmla="*/ 671512 h 1309687"/>
                <a:gd name="connsiteX77" fmla="*/ 223838 w 1562100"/>
                <a:gd name="connsiteY77" fmla="*/ 690562 h 1309687"/>
                <a:gd name="connsiteX78" fmla="*/ 195263 w 1562100"/>
                <a:gd name="connsiteY78" fmla="*/ 716756 h 1309687"/>
                <a:gd name="connsiteX79" fmla="*/ 123825 w 1562100"/>
                <a:gd name="connsiteY79" fmla="*/ 762000 h 1309687"/>
                <a:gd name="connsiteX80" fmla="*/ 123825 w 1562100"/>
                <a:gd name="connsiteY80" fmla="*/ 797718 h 1309687"/>
                <a:gd name="connsiteX81" fmla="*/ 135731 w 1562100"/>
                <a:gd name="connsiteY81" fmla="*/ 828675 h 1309687"/>
                <a:gd name="connsiteX82" fmla="*/ 123825 w 1562100"/>
                <a:gd name="connsiteY82" fmla="*/ 869156 h 1309687"/>
                <a:gd name="connsiteX83" fmla="*/ 76200 w 1562100"/>
                <a:gd name="connsiteY83" fmla="*/ 864393 h 1309687"/>
                <a:gd name="connsiteX84" fmla="*/ 52388 w 1562100"/>
                <a:gd name="connsiteY84" fmla="*/ 809625 h 1309687"/>
                <a:gd name="connsiteX85" fmla="*/ 33338 w 1562100"/>
                <a:gd name="connsiteY85" fmla="*/ 802481 h 1309687"/>
                <a:gd name="connsiteX86" fmla="*/ 23813 w 1562100"/>
                <a:gd name="connsiteY86" fmla="*/ 840581 h 1309687"/>
                <a:gd name="connsiteX87" fmla="*/ 21431 w 1562100"/>
                <a:gd name="connsiteY87" fmla="*/ 850106 h 1309687"/>
                <a:gd name="connsiteX88" fmla="*/ 7144 w 1562100"/>
                <a:gd name="connsiteY88" fmla="*/ 866775 h 1309687"/>
                <a:gd name="connsiteX89" fmla="*/ 0 w 1562100"/>
                <a:gd name="connsiteY89" fmla="*/ 923925 h 1309687"/>
                <a:gd name="connsiteX90" fmla="*/ 23813 w 1562100"/>
                <a:gd name="connsiteY90" fmla="*/ 952500 h 1309687"/>
                <a:gd name="connsiteX91" fmla="*/ 16669 w 1562100"/>
                <a:gd name="connsiteY91" fmla="*/ 992981 h 1309687"/>
                <a:gd name="connsiteX92" fmla="*/ 35719 w 1562100"/>
                <a:gd name="connsiteY92" fmla="*/ 997743 h 1309687"/>
                <a:gd name="connsiteX93" fmla="*/ 69056 w 1562100"/>
                <a:gd name="connsiteY93" fmla="*/ 997743 h 1309687"/>
                <a:gd name="connsiteX94" fmla="*/ 85725 w 1562100"/>
                <a:gd name="connsiteY94" fmla="*/ 988218 h 1309687"/>
                <a:gd name="connsiteX95" fmla="*/ 135731 w 1562100"/>
                <a:gd name="connsiteY95" fmla="*/ 1045368 h 1309687"/>
                <a:gd name="connsiteX96" fmla="*/ 123825 w 1562100"/>
                <a:gd name="connsiteY96" fmla="*/ 1064418 h 1309687"/>
                <a:gd name="connsiteX97" fmla="*/ 133350 w 1562100"/>
                <a:gd name="connsiteY97" fmla="*/ 1092993 h 1309687"/>
                <a:gd name="connsiteX98" fmla="*/ 164306 w 1562100"/>
                <a:gd name="connsiteY98" fmla="*/ 1112043 h 1309687"/>
                <a:gd name="connsiteX99" fmla="*/ 190500 w 1562100"/>
                <a:gd name="connsiteY99" fmla="*/ 1121568 h 1309687"/>
                <a:gd name="connsiteX100" fmla="*/ 216694 w 1562100"/>
                <a:gd name="connsiteY100" fmla="*/ 1128712 h 1309687"/>
                <a:gd name="connsiteX101" fmla="*/ 228600 w 1562100"/>
                <a:gd name="connsiteY101" fmla="*/ 1131093 h 1309687"/>
                <a:gd name="connsiteX102" fmla="*/ 240506 w 1562100"/>
                <a:gd name="connsiteY102" fmla="*/ 1092993 h 1309687"/>
                <a:gd name="connsiteX103" fmla="*/ 269081 w 1562100"/>
                <a:gd name="connsiteY103" fmla="*/ 1097756 h 1309687"/>
                <a:gd name="connsiteX104" fmla="*/ 288131 w 1562100"/>
                <a:gd name="connsiteY104" fmla="*/ 1085850 h 1309687"/>
                <a:gd name="connsiteX105" fmla="*/ 307181 w 1562100"/>
                <a:gd name="connsiteY105" fmla="*/ 1135856 h 1309687"/>
                <a:gd name="connsiteX106" fmla="*/ 330994 w 1562100"/>
                <a:gd name="connsiteY106" fmla="*/ 1150143 h 1309687"/>
                <a:gd name="connsiteX107" fmla="*/ 340519 w 1562100"/>
                <a:gd name="connsiteY107" fmla="*/ 1178718 h 1309687"/>
                <a:gd name="connsiteX108" fmla="*/ 357188 w 1562100"/>
                <a:gd name="connsiteY108" fmla="*/ 1188243 h 1309687"/>
                <a:gd name="connsiteX109" fmla="*/ 364331 w 1562100"/>
                <a:gd name="connsiteY109" fmla="*/ 1219200 h 1309687"/>
                <a:gd name="connsiteX110" fmla="*/ 335756 w 1562100"/>
                <a:gd name="connsiteY110" fmla="*/ 1245393 h 1309687"/>
                <a:gd name="connsiteX111" fmla="*/ 309563 w 1562100"/>
                <a:gd name="connsiteY111" fmla="*/ 1262062 h 1309687"/>
                <a:gd name="connsiteX112" fmla="*/ 297656 w 1562100"/>
                <a:gd name="connsiteY112" fmla="*/ 1285875 h 1309687"/>
                <a:gd name="connsiteX113" fmla="*/ 302419 w 1562100"/>
                <a:gd name="connsiteY113" fmla="*/ 1309687 h 1309687"/>
                <a:gd name="connsiteX114" fmla="*/ 342900 w 1562100"/>
                <a:gd name="connsiteY114" fmla="*/ 1309687 h 1309687"/>
                <a:gd name="connsiteX115" fmla="*/ 390525 w 1562100"/>
                <a:gd name="connsiteY115" fmla="*/ 1304925 h 1309687"/>
                <a:gd name="connsiteX116" fmla="*/ 428625 w 1562100"/>
                <a:gd name="connsiteY116" fmla="*/ 1295400 h 1309687"/>
                <a:gd name="connsiteX117" fmla="*/ 454819 w 1562100"/>
                <a:gd name="connsiteY117" fmla="*/ 1302543 h 1309687"/>
                <a:gd name="connsiteX118" fmla="*/ 473869 w 1562100"/>
                <a:gd name="connsiteY118" fmla="*/ 1281112 h 1309687"/>
                <a:gd name="connsiteX119" fmla="*/ 492919 w 1562100"/>
                <a:gd name="connsiteY119" fmla="*/ 1281112 h 1309687"/>
                <a:gd name="connsiteX120" fmla="*/ 507206 w 1562100"/>
                <a:gd name="connsiteY120" fmla="*/ 1250156 h 1309687"/>
                <a:gd name="connsiteX121" fmla="*/ 557213 w 1562100"/>
                <a:gd name="connsiteY121" fmla="*/ 1235868 h 1309687"/>
                <a:gd name="connsiteX122" fmla="*/ 583406 w 1562100"/>
                <a:gd name="connsiteY122" fmla="*/ 1216818 h 1309687"/>
                <a:gd name="connsiteX123" fmla="*/ 590550 w 1562100"/>
                <a:gd name="connsiteY123" fmla="*/ 1178718 h 1309687"/>
                <a:gd name="connsiteX124" fmla="*/ 607219 w 1562100"/>
                <a:gd name="connsiteY124" fmla="*/ 1152525 h 1309687"/>
                <a:gd name="connsiteX125" fmla="*/ 688181 w 1562100"/>
                <a:gd name="connsiteY125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02456 w 1562100"/>
                <a:gd name="connsiteY54" fmla="*/ 133351 h 1309687"/>
                <a:gd name="connsiteX55" fmla="*/ 628650 w 1562100"/>
                <a:gd name="connsiteY55" fmla="*/ 88107 h 1309687"/>
                <a:gd name="connsiteX56" fmla="*/ 500062 w 1562100"/>
                <a:gd name="connsiteY56" fmla="*/ 66676 h 1309687"/>
                <a:gd name="connsiteX57" fmla="*/ 450056 w 1562100"/>
                <a:gd name="connsiteY57" fmla="*/ 2382 h 1309687"/>
                <a:gd name="connsiteX58" fmla="*/ 428625 w 1562100"/>
                <a:gd name="connsiteY58" fmla="*/ 0 h 1309687"/>
                <a:gd name="connsiteX59" fmla="*/ 376238 w 1562100"/>
                <a:gd name="connsiteY59" fmla="*/ 104775 h 1309687"/>
                <a:gd name="connsiteX60" fmla="*/ 314326 w 1562100"/>
                <a:gd name="connsiteY60" fmla="*/ 104774 h 1309687"/>
                <a:gd name="connsiteX61" fmla="*/ 328613 w 1562100"/>
                <a:gd name="connsiteY61" fmla="*/ 183356 h 1309687"/>
                <a:gd name="connsiteX62" fmla="*/ 292894 w 1562100"/>
                <a:gd name="connsiteY62" fmla="*/ 285750 h 1309687"/>
                <a:gd name="connsiteX63" fmla="*/ 264319 w 1562100"/>
                <a:gd name="connsiteY63" fmla="*/ 292893 h 1309687"/>
                <a:gd name="connsiteX64" fmla="*/ 261938 w 1562100"/>
                <a:gd name="connsiteY64" fmla="*/ 307181 h 1309687"/>
                <a:gd name="connsiteX65" fmla="*/ 261938 w 1562100"/>
                <a:gd name="connsiteY65" fmla="*/ 340518 h 1309687"/>
                <a:gd name="connsiteX66" fmla="*/ 228600 w 1562100"/>
                <a:gd name="connsiteY66" fmla="*/ 383381 h 1309687"/>
                <a:gd name="connsiteX67" fmla="*/ 271463 w 1562100"/>
                <a:gd name="connsiteY67" fmla="*/ 400050 h 1309687"/>
                <a:gd name="connsiteX68" fmla="*/ 278606 w 1562100"/>
                <a:gd name="connsiteY68" fmla="*/ 419100 h 1309687"/>
                <a:gd name="connsiteX69" fmla="*/ 257175 w 1562100"/>
                <a:gd name="connsiteY69" fmla="*/ 454818 h 1309687"/>
                <a:gd name="connsiteX70" fmla="*/ 221456 w 1562100"/>
                <a:gd name="connsiteY70" fmla="*/ 464343 h 1309687"/>
                <a:gd name="connsiteX71" fmla="*/ 221456 w 1562100"/>
                <a:gd name="connsiteY71" fmla="*/ 504825 h 1309687"/>
                <a:gd name="connsiteX72" fmla="*/ 254794 w 1562100"/>
                <a:gd name="connsiteY72" fmla="*/ 542925 h 1309687"/>
                <a:gd name="connsiteX73" fmla="*/ 226219 w 1562100"/>
                <a:gd name="connsiteY73" fmla="*/ 607218 h 1309687"/>
                <a:gd name="connsiteX74" fmla="*/ 180975 w 1562100"/>
                <a:gd name="connsiteY74" fmla="*/ 635793 h 1309687"/>
                <a:gd name="connsiteX75" fmla="*/ 183356 w 1562100"/>
                <a:gd name="connsiteY75" fmla="*/ 652462 h 1309687"/>
                <a:gd name="connsiteX76" fmla="*/ 204788 w 1562100"/>
                <a:gd name="connsiteY76" fmla="*/ 661987 h 1309687"/>
                <a:gd name="connsiteX77" fmla="*/ 219075 w 1562100"/>
                <a:gd name="connsiteY77" fmla="*/ 671512 h 1309687"/>
                <a:gd name="connsiteX78" fmla="*/ 223838 w 1562100"/>
                <a:gd name="connsiteY78" fmla="*/ 690562 h 1309687"/>
                <a:gd name="connsiteX79" fmla="*/ 195263 w 1562100"/>
                <a:gd name="connsiteY79" fmla="*/ 716756 h 1309687"/>
                <a:gd name="connsiteX80" fmla="*/ 123825 w 1562100"/>
                <a:gd name="connsiteY80" fmla="*/ 762000 h 1309687"/>
                <a:gd name="connsiteX81" fmla="*/ 123825 w 1562100"/>
                <a:gd name="connsiteY81" fmla="*/ 797718 h 1309687"/>
                <a:gd name="connsiteX82" fmla="*/ 135731 w 1562100"/>
                <a:gd name="connsiteY82" fmla="*/ 828675 h 1309687"/>
                <a:gd name="connsiteX83" fmla="*/ 123825 w 1562100"/>
                <a:gd name="connsiteY83" fmla="*/ 869156 h 1309687"/>
                <a:gd name="connsiteX84" fmla="*/ 76200 w 1562100"/>
                <a:gd name="connsiteY84" fmla="*/ 864393 h 1309687"/>
                <a:gd name="connsiteX85" fmla="*/ 52388 w 1562100"/>
                <a:gd name="connsiteY85" fmla="*/ 809625 h 1309687"/>
                <a:gd name="connsiteX86" fmla="*/ 33338 w 1562100"/>
                <a:gd name="connsiteY86" fmla="*/ 802481 h 1309687"/>
                <a:gd name="connsiteX87" fmla="*/ 23813 w 1562100"/>
                <a:gd name="connsiteY87" fmla="*/ 840581 h 1309687"/>
                <a:gd name="connsiteX88" fmla="*/ 21431 w 1562100"/>
                <a:gd name="connsiteY88" fmla="*/ 850106 h 1309687"/>
                <a:gd name="connsiteX89" fmla="*/ 7144 w 1562100"/>
                <a:gd name="connsiteY89" fmla="*/ 866775 h 1309687"/>
                <a:gd name="connsiteX90" fmla="*/ 0 w 1562100"/>
                <a:gd name="connsiteY90" fmla="*/ 923925 h 1309687"/>
                <a:gd name="connsiteX91" fmla="*/ 23813 w 1562100"/>
                <a:gd name="connsiteY91" fmla="*/ 952500 h 1309687"/>
                <a:gd name="connsiteX92" fmla="*/ 16669 w 1562100"/>
                <a:gd name="connsiteY92" fmla="*/ 992981 h 1309687"/>
                <a:gd name="connsiteX93" fmla="*/ 35719 w 1562100"/>
                <a:gd name="connsiteY93" fmla="*/ 997743 h 1309687"/>
                <a:gd name="connsiteX94" fmla="*/ 69056 w 1562100"/>
                <a:gd name="connsiteY94" fmla="*/ 997743 h 1309687"/>
                <a:gd name="connsiteX95" fmla="*/ 85725 w 1562100"/>
                <a:gd name="connsiteY95" fmla="*/ 988218 h 1309687"/>
                <a:gd name="connsiteX96" fmla="*/ 135731 w 1562100"/>
                <a:gd name="connsiteY96" fmla="*/ 1045368 h 1309687"/>
                <a:gd name="connsiteX97" fmla="*/ 123825 w 1562100"/>
                <a:gd name="connsiteY97" fmla="*/ 1064418 h 1309687"/>
                <a:gd name="connsiteX98" fmla="*/ 133350 w 1562100"/>
                <a:gd name="connsiteY98" fmla="*/ 1092993 h 1309687"/>
                <a:gd name="connsiteX99" fmla="*/ 164306 w 1562100"/>
                <a:gd name="connsiteY99" fmla="*/ 1112043 h 1309687"/>
                <a:gd name="connsiteX100" fmla="*/ 190500 w 1562100"/>
                <a:gd name="connsiteY100" fmla="*/ 1121568 h 1309687"/>
                <a:gd name="connsiteX101" fmla="*/ 216694 w 1562100"/>
                <a:gd name="connsiteY101" fmla="*/ 1128712 h 1309687"/>
                <a:gd name="connsiteX102" fmla="*/ 228600 w 1562100"/>
                <a:gd name="connsiteY102" fmla="*/ 1131093 h 1309687"/>
                <a:gd name="connsiteX103" fmla="*/ 240506 w 1562100"/>
                <a:gd name="connsiteY103" fmla="*/ 1092993 h 1309687"/>
                <a:gd name="connsiteX104" fmla="*/ 269081 w 1562100"/>
                <a:gd name="connsiteY104" fmla="*/ 1097756 h 1309687"/>
                <a:gd name="connsiteX105" fmla="*/ 288131 w 1562100"/>
                <a:gd name="connsiteY105" fmla="*/ 1085850 h 1309687"/>
                <a:gd name="connsiteX106" fmla="*/ 307181 w 1562100"/>
                <a:gd name="connsiteY106" fmla="*/ 1135856 h 1309687"/>
                <a:gd name="connsiteX107" fmla="*/ 330994 w 1562100"/>
                <a:gd name="connsiteY107" fmla="*/ 1150143 h 1309687"/>
                <a:gd name="connsiteX108" fmla="*/ 340519 w 1562100"/>
                <a:gd name="connsiteY108" fmla="*/ 1178718 h 1309687"/>
                <a:gd name="connsiteX109" fmla="*/ 357188 w 1562100"/>
                <a:gd name="connsiteY109" fmla="*/ 1188243 h 1309687"/>
                <a:gd name="connsiteX110" fmla="*/ 364331 w 1562100"/>
                <a:gd name="connsiteY110" fmla="*/ 1219200 h 1309687"/>
                <a:gd name="connsiteX111" fmla="*/ 335756 w 1562100"/>
                <a:gd name="connsiteY111" fmla="*/ 1245393 h 1309687"/>
                <a:gd name="connsiteX112" fmla="*/ 309563 w 1562100"/>
                <a:gd name="connsiteY112" fmla="*/ 1262062 h 1309687"/>
                <a:gd name="connsiteX113" fmla="*/ 297656 w 1562100"/>
                <a:gd name="connsiteY113" fmla="*/ 1285875 h 1309687"/>
                <a:gd name="connsiteX114" fmla="*/ 302419 w 1562100"/>
                <a:gd name="connsiteY114" fmla="*/ 1309687 h 1309687"/>
                <a:gd name="connsiteX115" fmla="*/ 342900 w 1562100"/>
                <a:gd name="connsiteY115" fmla="*/ 1309687 h 1309687"/>
                <a:gd name="connsiteX116" fmla="*/ 390525 w 1562100"/>
                <a:gd name="connsiteY116" fmla="*/ 1304925 h 1309687"/>
                <a:gd name="connsiteX117" fmla="*/ 428625 w 1562100"/>
                <a:gd name="connsiteY117" fmla="*/ 1295400 h 1309687"/>
                <a:gd name="connsiteX118" fmla="*/ 454819 w 1562100"/>
                <a:gd name="connsiteY118" fmla="*/ 1302543 h 1309687"/>
                <a:gd name="connsiteX119" fmla="*/ 473869 w 1562100"/>
                <a:gd name="connsiteY119" fmla="*/ 1281112 h 1309687"/>
                <a:gd name="connsiteX120" fmla="*/ 492919 w 1562100"/>
                <a:gd name="connsiteY120" fmla="*/ 1281112 h 1309687"/>
                <a:gd name="connsiteX121" fmla="*/ 507206 w 1562100"/>
                <a:gd name="connsiteY121" fmla="*/ 1250156 h 1309687"/>
                <a:gd name="connsiteX122" fmla="*/ 557213 w 1562100"/>
                <a:gd name="connsiteY122" fmla="*/ 1235868 h 1309687"/>
                <a:gd name="connsiteX123" fmla="*/ 583406 w 1562100"/>
                <a:gd name="connsiteY123" fmla="*/ 1216818 h 1309687"/>
                <a:gd name="connsiteX124" fmla="*/ 590550 w 1562100"/>
                <a:gd name="connsiteY124" fmla="*/ 1178718 h 1309687"/>
                <a:gd name="connsiteX125" fmla="*/ 607219 w 1562100"/>
                <a:gd name="connsiteY125" fmla="*/ 1152525 h 1309687"/>
                <a:gd name="connsiteX126" fmla="*/ 688181 w 1562100"/>
                <a:gd name="connsiteY126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57225 w 1562100"/>
                <a:gd name="connsiteY54" fmla="*/ 64294 h 1309687"/>
                <a:gd name="connsiteX55" fmla="*/ 628650 w 1562100"/>
                <a:gd name="connsiteY55" fmla="*/ 88107 h 1309687"/>
                <a:gd name="connsiteX56" fmla="*/ 500062 w 1562100"/>
                <a:gd name="connsiteY56" fmla="*/ 66676 h 1309687"/>
                <a:gd name="connsiteX57" fmla="*/ 450056 w 1562100"/>
                <a:gd name="connsiteY57" fmla="*/ 2382 h 1309687"/>
                <a:gd name="connsiteX58" fmla="*/ 428625 w 1562100"/>
                <a:gd name="connsiteY58" fmla="*/ 0 h 1309687"/>
                <a:gd name="connsiteX59" fmla="*/ 376238 w 1562100"/>
                <a:gd name="connsiteY59" fmla="*/ 104775 h 1309687"/>
                <a:gd name="connsiteX60" fmla="*/ 314326 w 1562100"/>
                <a:gd name="connsiteY60" fmla="*/ 104774 h 1309687"/>
                <a:gd name="connsiteX61" fmla="*/ 328613 w 1562100"/>
                <a:gd name="connsiteY61" fmla="*/ 183356 h 1309687"/>
                <a:gd name="connsiteX62" fmla="*/ 292894 w 1562100"/>
                <a:gd name="connsiteY62" fmla="*/ 285750 h 1309687"/>
                <a:gd name="connsiteX63" fmla="*/ 264319 w 1562100"/>
                <a:gd name="connsiteY63" fmla="*/ 292893 h 1309687"/>
                <a:gd name="connsiteX64" fmla="*/ 261938 w 1562100"/>
                <a:gd name="connsiteY64" fmla="*/ 307181 h 1309687"/>
                <a:gd name="connsiteX65" fmla="*/ 261938 w 1562100"/>
                <a:gd name="connsiteY65" fmla="*/ 340518 h 1309687"/>
                <a:gd name="connsiteX66" fmla="*/ 228600 w 1562100"/>
                <a:gd name="connsiteY66" fmla="*/ 383381 h 1309687"/>
                <a:gd name="connsiteX67" fmla="*/ 271463 w 1562100"/>
                <a:gd name="connsiteY67" fmla="*/ 400050 h 1309687"/>
                <a:gd name="connsiteX68" fmla="*/ 278606 w 1562100"/>
                <a:gd name="connsiteY68" fmla="*/ 419100 h 1309687"/>
                <a:gd name="connsiteX69" fmla="*/ 257175 w 1562100"/>
                <a:gd name="connsiteY69" fmla="*/ 454818 h 1309687"/>
                <a:gd name="connsiteX70" fmla="*/ 221456 w 1562100"/>
                <a:gd name="connsiteY70" fmla="*/ 464343 h 1309687"/>
                <a:gd name="connsiteX71" fmla="*/ 221456 w 1562100"/>
                <a:gd name="connsiteY71" fmla="*/ 504825 h 1309687"/>
                <a:gd name="connsiteX72" fmla="*/ 254794 w 1562100"/>
                <a:gd name="connsiteY72" fmla="*/ 542925 h 1309687"/>
                <a:gd name="connsiteX73" fmla="*/ 226219 w 1562100"/>
                <a:gd name="connsiteY73" fmla="*/ 607218 h 1309687"/>
                <a:gd name="connsiteX74" fmla="*/ 180975 w 1562100"/>
                <a:gd name="connsiteY74" fmla="*/ 635793 h 1309687"/>
                <a:gd name="connsiteX75" fmla="*/ 183356 w 1562100"/>
                <a:gd name="connsiteY75" fmla="*/ 652462 h 1309687"/>
                <a:gd name="connsiteX76" fmla="*/ 204788 w 1562100"/>
                <a:gd name="connsiteY76" fmla="*/ 661987 h 1309687"/>
                <a:gd name="connsiteX77" fmla="*/ 219075 w 1562100"/>
                <a:gd name="connsiteY77" fmla="*/ 671512 h 1309687"/>
                <a:gd name="connsiteX78" fmla="*/ 223838 w 1562100"/>
                <a:gd name="connsiteY78" fmla="*/ 690562 h 1309687"/>
                <a:gd name="connsiteX79" fmla="*/ 195263 w 1562100"/>
                <a:gd name="connsiteY79" fmla="*/ 716756 h 1309687"/>
                <a:gd name="connsiteX80" fmla="*/ 123825 w 1562100"/>
                <a:gd name="connsiteY80" fmla="*/ 762000 h 1309687"/>
                <a:gd name="connsiteX81" fmla="*/ 123825 w 1562100"/>
                <a:gd name="connsiteY81" fmla="*/ 797718 h 1309687"/>
                <a:gd name="connsiteX82" fmla="*/ 135731 w 1562100"/>
                <a:gd name="connsiteY82" fmla="*/ 828675 h 1309687"/>
                <a:gd name="connsiteX83" fmla="*/ 123825 w 1562100"/>
                <a:gd name="connsiteY83" fmla="*/ 869156 h 1309687"/>
                <a:gd name="connsiteX84" fmla="*/ 76200 w 1562100"/>
                <a:gd name="connsiteY84" fmla="*/ 864393 h 1309687"/>
                <a:gd name="connsiteX85" fmla="*/ 52388 w 1562100"/>
                <a:gd name="connsiteY85" fmla="*/ 809625 h 1309687"/>
                <a:gd name="connsiteX86" fmla="*/ 33338 w 1562100"/>
                <a:gd name="connsiteY86" fmla="*/ 802481 h 1309687"/>
                <a:gd name="connsiteX87" fmla="*/ 23813 w 1562100"/>
                <a:gd name="connsiteY87" fmla="*/ 840581 h 1309687"/>
                <a:gd name="connsiteX88" fmla="*/ 21431 w 1562100"/>
                <a:gd name="connsiteY88" fmla="*/ 850106 h 1309687"/>
                <a:gd name="connsiteX89" fmla="*/ 7144 w 1562100"/>
                <a:gd name="connsiteY89" fmla="*/ 866775 h 1309687"/>
                <a:gd name="connsiteX90" fmla="*/ 0 w 1562100"/>
                <a:gd name="connsiteY90" fmla="*/ 923925 h 1309687"/>
                <a:gd name="connsiteX91" fmla="*/ 23813 w 1562100"/>
                <a:gd name="connsiteY91" fmla="*/ 952500 h 1309687"/>
                <a:gd name="connsiteX92" fmla="*/ 16669 w 1562100"/>
                <a:gd name="connsiteY92" fmla="*/ 992981 h 1309687"/>
                <a:gd name="connsiteX93" fmla="*/ 35719 w 1562100"/>
                <a:gd name="connsiteY93" fmla="*/ 997743 h 1309687"/>
                <a:gd name="connsiteX94" fmla="*/ 69056 w 1562100"/>
                <a:gd name="connsiteY94" fmla="*/ 997743 h 1309687"/>
                <a:gd name="connsiteX95" fmla="*/ 85725 w 1562100"/>
                <a:gd name="connsiteY95" fmla="*/ 988218 h 1309687"/>
                <a:gd name="connsiteX96" fmla="*/ 135731 w 1562100"/>
                <a:gd name="connsiteY96" fmla="*/ 1045368 h 1309687"/>
                <a:gd name="connsiteX97" fmla="*/ 123825 w 1562100"/>
                <a:gd name="connsiteY97" fmla="*/ 1064418 h 1309687"/>
                <a:gd name="connsiteX98" fmla="*/ 133350 w 1562100"/>
                <a:gd name="connsiteY98" fmla="*/ 1092993 h 1309687"/>
                <a:gd name="connsiteX99" fmla="*/ 164306 w 1562100"/>
                <a:gd name="connsiteY99" fmla="*/ 1112043 h 1309687"/>
                <a:gd name="connsiteX100" fmla="*/ 190500 w 1562100"/>
                <a:gd name="connsiteY100" fmla="*/ 1121568 h 1309687"/>
                <a:gd name="connsiteX101" fmla="*/ 216694 w 1562100"/>
                <a:gd name="connsiteY101" fmla="*/ 1128712 h 1309687"/>
                <a:gd name="connsiteX102" fmla="*/ 228600 w 1562100"/>
                <a:gd name="connsiteY102" fmla="*/ 1131093 h 1309687"/>
                <a:gd name="connsiteX103" fmla="*/ 240506 w 1562100"/>
                <a:gd name="connsiteY103" fmla="*/ 1092993 h 1309687"/>
                <a:gd name="connsiteX104" fmla="*/ 269081 w 1562100"/>
                <a:gd name="connsiteY104" fmla="*/ 1097756 h 1309687"/>
                <a:gd name="connsiteX105" fmla="*/ 288131 w 1562100"/>
                <a:gd name="connsiteY105" fmla="*/ 1085850 h 1309687"/>
                <a:gd name="connsiteX106" fmla="*/ 307181 w 1562100"/>
                <a:gd name="connsiteY106" fmla="*/ 1135856 h 1309687"/>
                <a:gd name="connsiteX107" fmla="*/ 330994 w 1562100"/>
                <a:gd name="connsiteY107" fmla="*/ 1150143 h 1309687"/>
                <a:gd name="connsiteX108" fmla="*/ 340519 w 1562100"/>
                <a:gd name="connsiteY108" fmla="*/ 1178718 h 1309687"/>
                <a:gd name="connsiteX109" fmla="*/ 357188 w 1562100"/>
                <a:gd name="connsiteY109" fmla="*/ 1188243 h 1309687"/>
                <a:gd name="connsiteX110" fmla="*/ 364331 w 1562100"/>
                <a:gd name="connsiteY110" fmla="*/ 1219200 h 1309687"/>
                <a:gd name="connsiteX111" fmla="*/ 335756 w 1562100"/>
                <a:gd name="connsiteY111" fmla="*/ 1245393 h 1309687"/>
                <a:gd name="connsiteX112" fmla="*/ 309563 w 1562100"/>
                <a:gd name="connsiteY112" fmla="*/ 1262062 h 1309687"/>
                <a:gd name="connsiteX113" fmla="*/ 297656 w 1562100"/>
                <a:gd name="connsiteY113" fmla="*/ 1285875 h 1309687"/>
                <a:gd name="connsiteX114" fmla="*/ 302419 w 1562100"/>
                <a:gd name="connsiteY114" fmla="*/ 1309687 h 1309687"/>
                <a:gd name="connsiteX115" fmla="*/ 342900 w 1562100"/>
                <a:gd name="connsiteY115" fmla="*/ 1309687 h 1309687"/>
                <a:gd name="connsiteX116" fmla="*/ 390525 w 1562100"/>
                <a:gd name="connsiteY116" fmla="*/ 1304925 h 1309687"/>
                <a:gd name="connsiteX117" fmla="*/ 428625 w 1562100"/>
                <a:gd name="connsiteY117" fmla="*/ 1295400 h 1309687"/>
                <a:gd name="connsiteX118" fmla="*/ 454819 w 1562100"/>
                <a:gd name="connsiteY118" fmla="*/ 1302543 h 1309687"/>
                <a:gd name="connsiteX119" fmla="*/ 473869 w 1562100"/>
                <a:gd name="connsiteY119" fmla="*/ 1281112 h 1309687"/>
                <a:gd name="connsiteX120" fmla="*/ 492919 w 1562100"/>
                <a:gd name="connsiteY120" fmla="*/ 1281112 h 1309687"/>
                <a:gd name="connsiteX121" fmla="*/ 507206 w 1562100"/>
                <a:gd name="connsiteY121" fmla="*/ 1250156 h 1309687"/>
                <a:gd name="connsiteX122" fmla="*/ 557213 w 1562100"/>
                <a:gd name="connsiteY122" fmla="*/ 1235868 h 1309687"/>
                <a:gd name="connsiteX123" fmla="*/ 583406 w 1562100"/>
                <a:gd name="connsiteY123" fmla="*/ 1216818 h 1309687"/>
                <a:gd name="connsiteX124" fmla="*/ 590550 w 1562100"/>
                <a:gd name="connsiteY124" fmla="*/ 1178718 h 1309687"/>
                <a:gd name="connsiteX125" fmla="*/ 607219 w 1562100"/>
                <a:gd name="connsiteY125" fmla="*/ 1152525 h 1309687"/>
                <a:gd name="connsiteX126" fmla="*/ 688181 w 1562100"/>
                <a:gd name="connsiteY126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71513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4851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2469 w 1562100"/>
                <a:gd name="connsiteY54" fmla="*/ 152401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2469 w 1562100"/>
                <a:gd name="connsiteY54" fmla="*/ 152401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81038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81038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692944 w 1562100"/>
                <a:gd name="connsiteY54" fmla="*/ 157164 h 1309687"/>
                <a:gd name="connsiteX55" fmla="*/ 704851 w 1562100"/>
                <a:gd name="connsiteY55" fmla="*/ 92869 h 1309687"/>
                <a:gd name="connsiteX56" fmla="*/ 657225 w 1562100"/>
                <a:gd name="connsiteY56" fmla="*/ 64294 h 1309687"/>
                <a:gd name="connsiteX57" fmla="*/ 628650 w 1562100"/>
                <a:gd name="connsiteY57" fmla="*/ 88107 h 1309687"/>
                <a:gd name="connsiteX58" fmla="*/ 500062 w 1562100"/>
                <a:gd name="connsiteY58" fmla="*/ 66676 h 1309687"/>
                <a:gd name="connsiteX59" fmla="*/ 450056 w 1562100"/>
                <a:gd name="connsiteY59" fmla="*/ 2382 h 1309687"/>
                <a:gd name="connsiteX60" fmla="*/ 428625 w 1562100"/>
                <a:gd name="connsiteY60" fmla="*/ 0 h 1309687"/>
                <a:gd name="connsiteX61" fmla="*/ 376238 w 1562100"/>
                <a:gd name="connsiteY61" fmla="*/ 104775 h 1309687"/>
                <a:gd name="connsiteX62" fmla="*/ 314326 w 1562100"/>
                <a:gd name="connsiteY62" fmla="*/ 104774 h 1309687"/>
                <a:gd name="connsiteX63" fmla="*/ 328613 w 1562100"/>
                <a:gd name="connsiteY63" fmla="*/ 183356 h 1309687"/>
                <a:gd name="connsiteX64" fmla="*/ 292894 w 1562100"/>
                <a:gd name="connsiteY64" fmla="*/ 285750 h 1309687"/>
                <a:gd name="connsiteX65" fmla="*/ 264319 w 1562100"/>
                <a:gd name="connsiteY65" fmla="*/ 292893 h 1309687"/>
                <a:gd name="connsiteX66" fmla="*/ 261938 w 1562100"/>
                <a:gd name="connsiteY66" fmla="*/ 307181 h 1309687"/>
                <a:gd name="connsiteX67" fmla="*/ 261938 w 1562100"/>
                <a:gd name="connsiteY67" fmla="*/ 340518 h 1309687"/>
                <a:gd name="connsiteX68" fmla="*/ 228600 w 1562100"/>
                <a:gd name="connsiteY68" fmla="*/ 383381 h 1309687"/>
                <a:gd name="connsiteX69" fmla="*/ 271463 w 1562100"/>
                <a:gd name="connsiteY69" fmla="*/ 400050 h 1309687"/>
                <a:gd name="connsiteX70" fmla="*/ 278606 w 1562100"/>
                <a:gd name="connsiteY70" fmla="*/ 419100 h 1309687"/>
                <a:gd name="connsiteX71" fmla="*/ 257175 w 1562100"/>
                <a:gd name="connsiteY71" fmla="*/ 454818 h 1309687"/>
                <a:gd name="connsiteX72" fmla="*/ 221456 w 1562100"/>
                <a:gd name="connsiteY72" fmla="*/ 464343 h 1309687"/>
                <a:gd name="connsiteX73" fmla="*/ 221456 w 1562100"/>
                <a:gd name="connsiteY73" fmla="*/ 504825 h 1309687"/>
                <a:gd name="connsiteX74" fmla="*/ 254794 w 1562100"/>
                <a:gd name="connsiteY74" fmla="*/ 542925 h 1309687"/>
                <a:gd name="connsiteX75" fmla="*/ 226219 w 1562100"/>
                <a:gd name="connsiteY75" fmla="*/ 607218 h 1309687"/>
                <a:gd name="connsiteX76" fmla="*/ 180975 w 1562100"/>
                <a:gd name="connsiteY76" fmla="*/ 635793 h 1309687"/>
                <a:gd name="connsiteX77" fmla="*/ 183356 w 1562100"/>
                <a:gd name="connsiteY77" fmla="*/ 652462 h 1309687"/>
                <a:gd name="connsiteX78" fmla="*/ 204788 w 1562100"/>
                <a:gd name="connsiteY78" fmla="*/ 661987 h 1309687"/>
                <a:gd name="connsiteX79" fmla="*/ 219075 w 1562100"/>
                <a:gd name="connsiteY79" fmla="*/ 671512 h 1309687"/>
                <a:gd name="connsiteX80" fmla="*/ 223838 w 1562100"/>
                <a:gd name="connsiteY80" fmla="*/ 690562 h 1309687"/>
                <a:gd name="connsiteX81" fmla="*/ 195263 w 1562100"/>
                <a:gd name="connsiteY81" fmla="*/ 716756 h 1309687"/>
                <a:gd name="connsiteX82" fmla="*/ 123825 w 1562100"/>
                <a:gd name="connsiteY82" fmla="*/ 762000 h 1309687"/>
                <a:gd name="connsiteX83" fmla="*/ 123825 w 1562100"/>
                <a:gd name="connsiteY83" fmla="*/ 797718 h 1309687"/>
                <a:gd name="connsiteX84" fmla="*/ 135731 w 1562100"/>
                <a:gd name="connsiteY84" fmla="*/ 828675 h 1309687"/>
                <a:gd name="connsiteX85" fmla="*/ 123825 w 1562100"/>
                <a:gd name="connsiteY85" fmla="*/ 869156 h 1309687"/>
                <a:gd name="connsiteX86" fmla="*/ 76200 w 1562100"/>
                <a:gd name="connsiteY86" fmla="*/ 864393 h 1309687"/>
                <a:gd name="connsiteX87" fmla="*/ 52388 w 1562100"/>
                <a:gd name="connsiteY87" fmla="*/ 809625 h 1309687"/>
                <a:gd name="connsiteX88" fmla="*/ 33338 w 1562100"/>
                <a:gd name="connsiteY88" fmla="*/ 802481 h 1309687"/>
                <a:gd name="connsiteX89" fmla="*/ 23813 w 1562100"/>
                <a:gd name="connsiteY89" fmla="*/ 840581 h 1309687"/>
                <a:gd name="connsiteX90" fmla="*/ 21431 w 1562100"/>
                <a:gd name="connsiteY90" fmla="*/ 850106 h 1309687"/>
                <a:gd name="connsiteX91" fmla="*/ 7144 w 1562100"/>
                <a:gd name="connsiteY91" fmla="*/ 866775 h 1309687"/>
                <a:gd name="connsiteX92" fmla="*/ 0 w 1562100"/>
                <a:gd name="connsiteY92" fmla="*/ 923925 h 1309687"/>
                <a:gd name="connsiteX93" fmla="*/ 23813 w 1562100"/>
                <a:gd name="connsiteY93" fmla="*/ 952500 h 1309687"/>
                <a:gd name="connsiteX94" fmla="*/ 16669 w 1562100"/>
                <a:gd name="connsiteY94" fmla="*/ 992981 h 1309687"/>
                <a:gd name="connsiteX95" fmla="*/ 35719 w 1562100"/>
                <a:gd name="connsiteY95" fmla="*/ 997743 h 1309687"/>
                <a:gd name="connsiteX96" fmla="*/ 69056 w 1562100"/>
                <a:gd name="connsiteY96" fmla="*/ 997743 h 1309687"/>
                <a:gd name="connsiteX97" fmla="*/ 85725 w 1562100"/>
                <a:gd name="connsiteY97" fmla="*/ 988218 h 1309687"/>
                <a:gd name="connsiteX98" fmla="*/ 135731 w 1562100"/>
                <a:gd name="connsiteY98" fmla="*/ 1045368 h 1309687"/>
                <a:gd name="connsiteX99" fmla="*/ 123825 w 1562100"/>
                <a:gd name="connsiteY99" fmla="*/ 1064418 h 1309687"/>
                <a:gd name="connsiteX100" fmla="*/ 133350 w 1562100"/>
                <a:gd name="connsiteY100" fmla="*/ 1092993 h 1309687"/>
                <a:gd name="connsiteX101" fmla="*/ 164306 w 1562100"/>
                <a:gd name="connsiteY101" fmla="*/ 1112043 h 1309687"/>
                <a:gd name="connsiteX102" fmla="*/ 190500 w 1562100"/>
                <a:gd name="connsiteY102" fmla="*/ 1121568 h 1309687"/>
                <a:gd name="connsiteX103" fmla="*/ 216694 w 1562100"/>
                <a:gd name="connsiteY103" fmla="*/ 1128712 h 1309687"/>
                <a:gd name="connsiteX104" fmla="*/ 228600 w 1562100"/>
                <a:gd name="connsiteY104" fmla="*/ 1131093 h 1309687"/>
                <a:gd name="connsiteX105" fmla="*/ 240506 w 1562100"/>
                <a:gd name="connsiteY105" fmla="*/ 1092993 h 1309687"/>
                <a:gd name="connsiteX106" fmla="*/ 269081 w 1562100"/>
                <a:gd name="connsiteY106" fmla="*/ 1097756 h 1309687"/>
                <a:gd name="connsiteX107" fmla="*/ 288131 w 1562100"/>
                <a:gd name="connsiteY107" fmla="*/ 1085850 h 1309687"/>
                <a:gd name="connsiteX108" fmla="*/ 307181 w 1562100"/>
                <a:gd name="connsiteY108" fmla="*/ 1135856 h 1309687"/>
                <a:gd name="connsiteX109" fmla="*/ 330994 w 1562100"/>
                <a:gd name="connsiteY109" fmla="*/ 1150143 h 1309687"/>
                <a:gd name="connsiteX110" fmla="*/ 340519 w 1562100"/>
                <a:gd name="connsiteY110" fmla="*/ 1178718 h 1309687"/>
                <a:gd name="connsiteX111" fmla="*/ 357188 w 1562100"/>
                <a:gd name="connsiteY111" fmla="*/ 1188243 h 1309687"/>
                <a:gd name="connsiteX112" fmla="*/ 364331 w 1562100"/>
                <a:gd name="connsiteY112" fmla="*/ 1219200 h 1309687"/>
                <a:gd name="connsiteX113" fmla="*/ 335756 w 1562100"/>
                <a:gd name="connsiteY113" fmla="*/ 1245393 h 1309687"/>
                <a:gd name="connsiteX114" fmla="*/ 309563 w 1562100"/>
                <a:gd name="connsiteY114" fmla="*/ 1262062 h 1309687"/>
                <a:gd name="connsiteX115" fmla="*/ 297656 w 1562100"/>
                <a:gd name="connsiteY115" fmla="*/ 1285875 h 1309687"/>
                <a:gd name="connsiteX116" fmla="*/ 302419 w 1562100"/>
                <a:gd name="connsiteY116" fmla="*/ 1309687 h 1309687"/>
                <a:gd name="connsiteX117" fmla="*/ 342900 w 1562100"/>
                <a:gd name="connsiteY117" fmla="*/ 1309687 h 1309687"/>
                <a:gd name="connsiteX118" fmla="*/ 390525 w 1562100"/>
                <a:gd name="connsiteY118" fmla="*/ 1304925 h 1309687"/>
                <a:gd name="connsiteX119" fmla="*/ 428625 w 1562100"/>
                <a:gd name="connsiteY119" fmla="*/ 1295400 h 1309687"/>
                <a:gd name="connsiteX120" fmla="*/ 454819 w 1562100"/>
                <a:gd name="connsiteY120" fmla="*/ 1302543 h 1309687"/>
                <a:gd name="connsiteX121" fmla="*/ 473869 w 1562100"/>
                <a:gd name="connsiteY121" fmla="*/ 1281112 h 1309687"/>
                <a:gd name="connsiteX122" fmla="*/ 492919 w 1562100"/>
                <a:gd name="connsiteY122" fmla="*/ 1281112 h 1309687"/>
                <a:gd name="connsiteX123" fmla="*/ 507206 w 1562100"/>
                <a:gd name="connsiteY123" fmla="*/ 1250156 h 1309687"/>
                <a:gd name="connsiteX124" fmla="*/ 557213 w 1562100"/>
                <a:gd name="connsiteY124" fmla="*/ 1235868 h 1309687"/>
                <a:gd name="connsiteX125" fmla="*/ 583406 w 1562100"/>
                <a:gd name="connsiteY125" fmla="*/ 1216818 h 1309687"/>
                <a:gd name="connsiteX126" fmla="*/ 590550 w 1562100"/>
                <a:gd name="connsiteY126" fmla="*/ 1178718 h 1309687"/>
                <a:gd name="connsiteX127" fmla="*/ 607219 w 1562100"/>
                <a:gd name="connsiteY127" fmla="*/ 1152525 h 1309687"/>
                <a:gd name="connsiteX128" fmla="*/ 688181 w 1562100"/>
                <a:gd name="connsiteY128" fmla="*/ 1183481 h 1309687"/>
                <a:gd name="connsiteX0" fmla="*/ 688181 w 1562100"/>
                <a:gd name="connsiteY0" fmla="*/ 1183481 h 1309687"/>
                <a:gd name="connsiteX1" fmla="*/ 688181 w 1562100"/>
                <a:gd name="connsiteY1" fmla="*/ 1097756 h 1309687"/>
                <a:gd name="connsiteX2" fmla="*/ 692944 w 1562100"/>
                <a:gd name="connsiteY2" fmla="*/ 1054893 h 1309687"/>
                <a:gd name="connsiteX3" fmla="*/ 692944 w 1562100"/>
                <a:gd name="connsiteY3" fmla="*/ 1009650 h 1309687"/>
                <a:gd name="connsiteX4" fmla="*/ 676275 w 1562100"/>
                <a:gd name="connsiteY4" fmla="*/ 985837 h 1309687"/>
                <a:gd name="connsiteX5" fmla="*/ 690563 w 1562100"/>
                <a:gd name="connsiteY5" fmla="*/ 933450 h 1309687"/>
                <a:gd name="connsiteX6" fmla="*/ 685800 w 1562100"/>
                <a:gd name="connsiteY6" fmla="*/ 907256 h 1309687"/>
                <a:gd name="connsiteX7" fmla="*/ 697706 w 1562100"/>
                <a:gd name="connsiteY7" fmla="*/ 862012 h 1309687"/>
                <a:gd name="connsiteX8" fmla="*/ 714375 w 1562100"/>
                <a:gd name="connsiteY8" fmla="*/ 838200 h 1309687"/>
                <a:gd name="connsiteX9" fmla="*/ 721519 w 1562100"/>
                <a:gd name="connsiteY9" fmla="*/ 804862 h 1309687"/>
                <a:gd name="connsiteX10" fmla="*/ 735806 w 1562100"/>
                <a:gd name="connsiteY10" fmla="*/ 785812 h 1309687"/>
                <a:gd name="connsiteX11" fmla="*/ 792956 w 1562100"/>
                <a:gd name="connsiteY11" fmla="*/ 776287 h 1309687"/>
                <a:gd name="connsiteX12" fmla="*/ 838200 w 1562100"/>
                <a:gd name="connsiteY12" fmla="*/ 759618 h 1309687"/>
                <a:gd name="connsiteX13" fmla="*/ 876300 w 1562100"/>
                <a:gd name="connsiteY13" fmla="*/ 719137 h 1309687"/>
                <a:gd name="connsiteX14" fmla="*/ 923925 w 1562100"/>
                <a:gd name="connsiteY14" fmla="*/ 704850 h 1309687"/>
                <a:gd name="connsiteX15" fmla="*/ 995363 w 1562100"/>
                <a:gd name="connsiteY15" fmla="*/ 700087 h 1309687"/>
                <a:gd name="connsiteX16" fmla="*/ 1040606 w 1562100"/>
                <a:gd name="connsiteY16" fmla="*/ 690562 h 1309687"/>
                <a:gd name="connsiteX17" fmla="*/ 1119188 w 1562100"/>
                <a:gd name="connsiteY17" fmla="*/ 583406 h 1309687"/>
                <a:gd name="connsiteX18" fmla="*/ 1126331 w 1562100"/>
                <a:gd name="connsiteY18" fmla="*/ 550068 h 1309687"/>
                <a:gd name="connsiteX19" fmla="*/ 1152525 w 1562100"/>
                <a:gd name="connsiteY19" fmla="*/ 521493 h 1309687"/>
                <a:gd name="connsiteX20" fmla="*/ 1197769 w 1562100"/>
                <a:gd name="connsiteY20" fmla="*/ 511968 h 1309687"/>
                <a:gd name="connsiteX21" fmla="*/ 1290638 w 1562100"/>
                <a:gd name="connsiteY21" fmla="*/ 435768 h 1309687"/>
                <a:gd name="connsiteX22" fmla="*/ 1314450 w 1562100"/>
                <a:gd name="connsiteY22" fmla="*/ 433387 h 1309687"/>
                <a:gd name="connsiteX23" fmla="*/ 1409700 w 1562100"/>
                <a:gd name="connsiteY23" fmla="*/ 352425 h 1309687"/>
                <a:gd name="connsiteX24" fmla="*/ 1414463 w 1562100"/>
                <a:gd name="connsiteY24" fmla="*/ 333375 h 1309687"/>
                <a:gd name="connsiteX25" fmla="*/ 1507331 w 1562100"/>
                <a:gd name="connsiteY25" fmla="*/ 278606 h 1309687"/>
                <a:gd name="connsiteX26" fmla="*/ 1543050 w 1562100"/>
                <a:gd name="connsiteY26" fmla="*/ 233362 h 1309687"/>
                <a:gd name="connsiteX27" fmla="*/ 1562100 w 1562100"/>
                <a:gd name="connsiteY27" fmla="*/ 195262 h 1309687"/>
                <a:gd name="connsiteX28" fmla="*/ 1512094 w 1562100"/>
                <a:gd name="connsiteY28" fmla="*/ 214312 h 1309687"/>
                <a:gd name="connsiteX29" fmla="*/ 1478756 w 1562100"/>
                <a:gd name="connsiteY29" fmla="*/ 214312 h 1309687"/>
                <a:gd name="connsiteX30" fmla="*/ 1452563 w 1562100"/>
                <a:gd name="connsiteY30" fmla="*/ 252412 h 1309687"/>
                <a:gd name="connsiteX31" fmla="*/ 1421606 w 1562100"/>
                <a:gd name="connsiteY31" fmla="*/ 250031 h 1309687"/>
                <a:gd name="connsiteX32" fmla="*/ 1366838 w 1562100"/>
                <a:gd name="connsiteY32" fmla="*/ 219075 h 1309687"/>
                <a:gd name="connsiteX33" fmla="*/ 1323975 w 1562100"/>
                <a:gd name="connsiteY33" fmla="*/ 207168 h 1309687"/>
                <a:gd name="connsiteX34" fmla="*/ 1238250 w 1562100"/>
                <a:gd name="connsiteY34" fmla="*/ 242887 h 1309687"/>
                <a:gd name="connsiteX35" fmla="*/ 1223963 w 1562100"/>
                <a:gd name="connsiteY35" fmla="*/ 280987 h 1309687"/>
                <a:gd name="connsiteX36" fmla="*/ 1195388 w 1562100"/>
                <a:gd name="connsiteY36" fmla="*/ 338137 h 1309687"/>
                <a:gd name="connsiteX37" fmla="*/ 1109663 w 1562100"/>
                <a:gd name="connsiteY37" fmla="*/ 300037 h 1309687"/>
                <a:gd name="connsiteX38" fmla="*/ 1097756 w 1562100"/>
                <a:gd name="connsiteY38" fmla="*/ 342900 h 1309687"/>
                <a:gd name="connsiteX39" fmla="*/ 1083469 w 1562100"/>
                <a:gd name="connsiteY39" fmla="*/ 376237 h 1309687"/>
                <a:gd name="connsiteX40" fmla="*/ 959644 w 1562100"/>
                <a:gd name="connsiteY40" fmla="*/ 407193 h 1309687"/>
                <a:gd name="connsiteX41" fmla="*/ 945356 w 1562100"/>
                <a:gd name="connsiteY41" fmla="*/ 402431 h 1309687"/>
                <a:gd name="connsiteX42" fmla="*/ 926306 w 1562100"/>
                <a:gd name="connsiteY42" fmla="*/ 423862 h 1309687"/>
                <a:gd name="connsiteX43" fmla="*/ 890588 w 1562100"/>
                <a:gd name="connsiteY43" fmla="*/ 431006 h 1309687"/>
                <a:gd name="connsiteX44" fmla="*/ 854869 w 1562100"/>
                <a:gd name="connsiteY44" fmla="*/ 381000 h 1309687"/>
                <a:gd name="connsiteX45" fmla="*/ 835819 w 1562100"/>
                <a:gd name="connsiteY45" fmla="*/ 369093 h 1309687"/>
                <a:gd name="connsiteX46" fmla="*/ 826294 w 1562100"/>
                <a:gd name="connsiteY46" fmla="*/ 323850 h 1309687"/>
                <a:gd name="connsiteX47" fmla="*/ 792956 w 1562100"/>
                <a:gd name="connsiteY47" fmla="*/ 307181 h 1309687"/>
                <a:gd name="connsiteX48" fmla="*/ 759619 w 1562100"/>
                <a:gd name="connsiteY48" fmla="*/ 300037 h 1309687"/>
                <a:gd name="connsiteX49" fmla="*/ 740569 w 1562100"/>
                <a:gd name="connsiteY49" fmla="*/ 295275 h 1309687"/>
                <a:gd name="connsiteX50" fmla="*/ 728663 w 1562100"/>
                <a:gd name="connsiteY50" fmla="*/ 285750 h 1309687"/>
                <a:gd name="connsiteX51" fmla="*/ 735806 w 1562100"/>
                <a:gd name="connsiteY51" fmla="*/ 259556 h 1309687"/>
                <a:gd name="connsiteX52" fmla="*/ 742950 w 1562100"/>
                <a:gd name="connsiteY52" fmla="*/ 235743 h 1309687"/>
                <a:gd name="connsiteX53" fmla="*/ 700088 w 1562100"/>
                <a:gd name="connsiteY53" fmla="*/ 185737 h 1309687"/>
                <a:gd name="connsiteX54" fmla="*/ 704851 w 1562100"/>
                <a:gd name="connsiteY54" fmla="*/ 92869 h 1309687"/>
                <a:gd name="connsiteX55" fmla="*/ 657225 w 1562100"/>
                <a:gd name="connsiteY55" fmla="*/ 64294 h 1309687"/>
                <a:gd name="connsiteX56" fmla="*/ 628650 w 1562100"/>
                <a:gd name="connsiteY56" fmla="*/ 88107 h 1309687"/>
                <a:gd name="connsiteX57" fmla="*/ 500062 w 1562100"/>
                <a:gd name="connsiteY57" fmla="*/ 66676 h 1309687"/>
                <a:gd name="connsiteX58" fmla="*/ 450056 w 1562100"/>
                <a:gd name="connsiteY58" fmla="*/ 2382 h 1309687"/>
                <a:gd name="connsiteX59" fmla="*/ 428625 w 1562100"/>
                <a:gd name="connsiteY59" fmla="*/ 0 h 1309687"/>
                <a:gd name="connsiteX60" fmla="*/ 376238 w 1562100"/>
                <a:gd name="connsiteY60" fmla="*/ 104775 h 1309687"/>
                <a:gd name="connsiteX61" fmla="*/ 314326 w 1562100"/>
                <a:gd name="connsiteY61" fmla="*/ 104774 h 1309687"/>
                <a:gd name="connsiteX62" fmla="*/ 328613 w 1562100"/>
                <a:gd name="connsiteY62" fmla="*/ 183356 h 1309687"/>
                <a:gd name="connsiteX63" fmla="*/ 292894 w 1562100"/>
                <a:gd name="connsiteY63" fmla="*/ 285750 h 1309687"/>
                <a:gd name="connsiteX64" fmla="*/ 264319 w 1562100"/>
                <a:gd name="connsiteY64" fmla="*/ 292893 h 1309687"/>
                <a:gd name="connsiteX65" fmla="*/ 261938 w 1562100"/>
                <a:gd name="connsiteY65" fmla="*/ 307181 h 1309687"/>
                <a:gd name="connsiteX66" fmla="*/ 261938 w 1562100"/>
                <a:gd name="connsiteY66" fmla="*/ 340518 h 1309687"/>
                <a:gd name="connsiteX67" fmla="*/ 228600 w 1562100"/>
                <a:gd name="connsiteY67" fmla="*/ 383381 h 1309687"/>
                <a:gd name="connsiteX68" fmla="*/ 271463 w 1562100"/>
                <a:gd name="connsiteY68" fmla="*/ 400050 h 1309687"/>
                <a:gd name="connsiteX69" fmla="*/ 278606 w 1562100"/>
                <a:gd name="connsiteY69" fmla="*/ 419100 h 1309687"/>
                <a:gd name="connsiteX70" fmla="*/ 257175 w 1562100"/>
                <a:gd name="connsiteY70" fmla="*/ 454818 h 1309687"/>
                <a:gd name="connsiteX71" fmla="*/ 221456 w 1562100"/>
                <a:gd name="connsiteY71" fmla="*/ 464343 h 1309687"/>
                <a:gd name="connsiteX72" fmla="*/ 221456 w 1562100"/>
                <a:gd name="connsiteY72" fmla="*/ 504825 h 1309687"/>
                <a:gd name="connsiteX73" fmla="*/ 254794 w 1562100"/>
                <a:gd name="connsiteY73" fmla="*/ 542925 h 1309687"/>
                <a:gd name="connsiteX74" fmla="*/ 226219 w 1562100"/>
                <a:gd name="connsiteY74" fmla="*/ 607218 h 1309687"/>
                <a:gd name="connsiteX75" fmla="*/ 180975 w 1562100"/>
                <a:gd name="connsiteY75" fmla="*/ 635793 h 1309687"/>
                <a:gd name="connsiteX76" fmla="*/ 183356 w 1562100"/>
                <a:gd name="connsiteY76" fmla="*/ 652462 h 1309687"/>
                <a:gd name="connsiteX77" fmla="*/ 204788 w 1562100"/>
                <a:gd name="connsiteY77" fmla="*/ 661987 h 1309687"/>
                <a:gd name="connsiteX78" fmla="*/ 219075 w 1562100"/>
                <a:gd name="connsiteY78" fmla="*/ 671512 h 1309687"/>
                <a:gd name="connsiteX79" fmla="*/ 223838 w 1562100"/>
                <a:gd name="connsiteY79" fmla="*/ 690562 h 1309687"/>
                <a:gd name="connsiteX80" fmla="*/ 195263 w 1562100"/>
                <a:gd name="connsiteY80" fmla="*/ 716756 h 1309687"/>
                <a:gd name="connsiteX81" fmla="*/ 123825 w 1562100"/>
                <a:gd name="connsiteY81" fmla="*/ 762000 h 1309687"/>
                <a:gd name="connsiteX82" fmla="*/ 123825 w 1562100"/>
                <a:gd name="connsiteY82" fmla="*/ 797718 h 1309687"/>
                <a:gd name="connsiteX83" fmla="*/ 135731 w 1562100"/>
                <a:gd name="connsiteY83" fmla="*/ 828675 h 1309687"/>
                <a:gd name="connsiteX84" fmla="*/ 123825 w 1562100"/>
                <a:gd name="connsiteY84" fmla="*/ 869156 h 1309687"/>
                <a:gd name="connsiteX85" fmla="*/ 76200 w 1562100"/>
                <a:gd name="connsiteY85" fmla="*/ 864393 h 1309687"/>
                <a:gd name="connsiteX86" fmla="*/ 52388 w 1562100"/>
                <a:gd name="connsiteY86" fmla="*/ 809625 h 1309687"/>
                <a:gd name="connsiteX87" fmla="*/ 33338 w 1562100"/>
                <a:gd name="connsiteY87" fmla="*/ 802481 h 1309687"/>
                <a:gd name="connsiteX88" fmla="*/ 23813 w 1562100"/>
                <a:gd name="connsiteY88" fmla="*/ 840581 h 1309687"/>
                <a:gd name="connsiteX89" fmla="*/ 21431 w 1562100"/>
                <a:gd name="connsiteY89" fmla="*/ 850106 h 1309687"/>
                <a:gd name="connsiteX90" fmla="*/ 7144 w 1562100"/>
                <a:gd name="connsiteY90" fmla="*/ 866775 h 1309687"/>
                <a:gd name="connsiteX91" fmla="*/ 0 w 1562100"/>
                <a:gd name="connsiteY91" fmla="*/ 923925 h 1309687"/>
                <a:gd name="connsiteX92" fmla="*/ 23813 w 1562100"/>
                <a:gd name="connsiteY92" fmla="*/ 952500 h 1309687"/>
                <a:gd name="connsiteX93" fmla="*/ 16669 w 1562100"/>
                <a:gd name="connsiteY93" fmla="*/ 992981 h 1309687"/>
                <a:gd name="connsiteX94" fmla="*/ 35719 w 1562100"/>
                <a:gd name="connsiteY94" fmla="*/ 997743 h 1309687"/>
                <a:gd name="connsiteX95" fmla="*/ 69056 w 1562100"/>
                <a:gd name="connsiteY95" fmla="*/ 997743 h 1309687"/>
                <a:gd name="connsiteX96" fmla="*/ 85725 w 1562100"/>
                <a:gd name="connsiteY96" fmla="*/ 988218 h 1309687"/>
                <a:gd name="connsiteX97" fmla="*/ 135731 w 1562100"/>
                <a:gd name="connsiteY97" fmla="*/ 1045368 h 1309687"/>
                <a:gd name="connsiteX98" fmla="*/ 123825 w 1562100"/>
                <a:gd name="connsiteY98" fmla="*/ 1064418 h 1309687"/>
                <a:gd name="connsiteX99" fmla="*/ 133350 w 1562100"/>
                <a:gd name="connsiteY99" fmla="*/ 1092993 h 1309687"/>
                <a:gd name="connsiteX100" fmla="*/ 164306 w 1562100"/>
                <a:gd name="connsiteY100" fmla="*/ 1112043 h 1309687"/>
                <a:gd name="connsiteX101" fmla="*/ 190500 w 1562100"/>
                <a:gd name="connsiteY101" fmla="*/ 1121568 h 1309687"/>
                <a:gd name="connsiteX102" fmla="*/ 216694 w 1562100"/>
                <a:gd name="connsiteY102" fmla="*/ 1128712 h 1309687"/>
                <a:gd name="connsiteX103" fmla="*/ 228600 w 1562100"/>
                <a:gd name="connsiteY103" fmla="*/ 1131093 h 1309687"/>
                <a:gd name="connsiteX104" fmla="*/ 240506 w 1562100"/>
                <a:gd name="connsiteY104" fmla="*/ 1092993 h 1309687"/>
                <a:gd name="connsiteX105" fmla="*/ 269081 w 1562100"/>
                <a:gd name="connsiteY105" fmla="*/ 1097756 h 1309687"/>
                <a:gd name="connsiteX106" fmla="*/ 288131 w 1562100"/>
                <a:gd name="connsiteY106" fmla="*/ 1085850 h 1309687"/>
                <a:gd name="connsiteX107" fmla="*/ 307181 w 1562100"/>
                <a:gd name="connsiteY107" fmla="*/ 1135856 h 1309687"/>
                <a:gd name="connsiteX108" fmla="*/ 330994 w 1562100"/>
                <a:gd name="connsiteY108" fmla="*/ 1150143 h 1309687"/>
                <a:gd name="connsiteX109" fmla="*/ 340519 w 1562100"/>
                <a:gd name="connsiteY109" fmla="*/ 1178718 h 1309687"/>
                <a:gd name="connsiteX110" fmla="*/ 357188 w 1562100"/>
                <a:gd name="connsiteY110" fmla="*/ 1188243 h 1309687"/>
                <a:gd name="connsiteX111" fmla="*/ 364331 w 1562100"/>
                <a:gd name="connsiteY111" fmla="*/ 1219200 h 1309687"/>
                <a:gd name="connsiteX112" fmla="*/ 335756 w 1562100"/>
                <a:gd name="connsiteY112" fmla="*/ 1245393 h 1309687"/>
                <a:gd name="connsiteX113" fmla="*/ 309563 w 1562100"/>
                <a:gd name="connsiteY113" fmla="*/ 1262062 h 1309687"/>
                <a:gd name="connsiteX114" fmla="*/ 297656 w 1562100"/>
                <a:gd name="connsiteY114" fmla="*/ 1285875 h 1309687"/>
                <a:gd name="connsiteX115" fmla="*/ 302419 w 1562100"/>
                <a:gd name="connsiteY115" fmla="*/ 1309687 h 1309687"/>
                <a:gd name="connsiteX116" fmla="*/ 342900 w 1562100"/>
                <a:gd name="connsiteY116" fmla="*/ 1309687 h 1309687"/>
                <a:gd name="connsiteX117" fmla="*/ 390525 w 1562100"/>
                <a:gd name="connsiteY117" fmla="*/ 1304925 h 1309687"/>
                <a:gd name="connsiteX118" fmla="*/ 428625 w 1562100"/>
                <a:gd name="connsiteY118" fmla="*/ 1295400 h 1309687"/>
                <a:gd name="connsiteX119" fmla="*/ 454819 w 1562100"/>
                <a:gd name="connsiteY119" fmla="*/ 1302543 h 1309687"/>
                <a:gd name="connsiteX120" fmla="*/ 473869 w 1562100"/>
                <a:gd name="connsiteY120" fmla="*/ 1281112 h 1309687"/>
                <a:gd name="connsiteX121" fmla="*/ 492919 w 1562100"/>
                <a:gd name="connsiteY121" fmla="*/ 1281112 h 1309687"/>
                <a:gd name="connsiteX122" fmla="*/ 507206 w 1562100"/>
                <a:gd name="connsiteY122" fmla="*/ 1250156 h 1309687"/>
                <a:gd name="connsiteX123" fmla="*/ 557213 w 1562100"/>
                <a:gd name="connsiteY123" fmla="*/ 1235868 h 1309687"/>
                <a:gd name="connsiteX124" fmla="*/ 583406 w 1562100"/>
                <a:gd name="connsiteY124" fmla="*/ 1216818 h 1309687"/>
                <a:gd name="connsiteX125" fmla="*/ 590550 w 1562100"/>
                <a:gd name="connsiteY125" fmla="*/ 1178718 h 1309687"/>
                <a:gd name="connsiteX126" fmla="*/ 607219 w 1562100"/>
                <a:gd name="connsiteY126" fmla="*/ 1152525 h 1309687"/>
                <a:gd name="connsiteX127" fmla="*/ 688181 w 1562100"/>
                <a:gd name="connsiteY127" fmla="*/ 1183481 h 1309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1562100" h="1309687">
                  <a:moveTo>
                    <a:pt x="688181" y="1183481"/>
                  </a:moveTo>
                  <a:lnTo>
                    <a:pt x="688181" y="1097756"/>
                  </a:lnTo>
                  <a:lnTo>
                    <a:pt x="692944" y="1054893"/>
                  </a:lnTo>
                  <a:lnTo>
                    <a:pt x="692944" y="1009650"/>
                  </a:lnTo>
                  <a:lnTo>
                    <a:pt x="676275" y="985837"/>
                  </a:lnTo>
                  <a:lnTo>
                    <a:pt x="690563" y="933450"/>
                  </a:lnTo>
                  <a:lnTo>
                    <a:pt x="685800" y="907256"/>
                  </a:lnTo>
                  <a:lnTo>
                    <a:pt x="697706" y="862012"/>
                  </a:lnTo>
                  <a:lnTo>
                    <a:pt x="714375" y="838200"/>
                  </a:lnTo>
                  <a:lnTo>
                    <a:pt x="721519" y="804862"/>
                  </a:lnTo>
                  <a:lnTo>
                    <a:pt x="735806" y="785812"/>
                  </a:lnTo>
                  <a:lnTo>
                    <a:pt x="792956" y="776287"/>
                  </a:lnTo>
                  <a:lnTo>
                    <a:pt x="838200" y="759618"/>
                  </a:lnTo>
                  <a:lnTo>
                    <a:pt x="876300" y="719137"/>
                  </a:lnTo>
                  <a:lnTo>
                    <a:pt x="923925" y="704850"/>
                  </a:lnTo>
                  <a:lnTo>
                    <a:pt x="995363" y="700087"/>
                  </a:lnTo>
                  <a:lnTo>
                    <a:pt x="1040606" y="690562"/>
                  </a:lnTo>
                  <a:lnTo>
                    <a:pt x="1119188" y="583406"/>
                  </a:lnTo>
                  <a:lnTo>
                    <a:pt x="1126331" y="550068"/>
                  </a:lnTo>
                  <a:lnTo>
                    <a:pt x="1152525" y="521493"/>
                  </a:lnTo>
                  <a:lnTo>
                    <a:pt x="1197769" y="511968"/>
                  </a:lnTo>
                  <a:lnTo>
                    <a:pt x="1290638" y="435768"/>
                  </a:lnTo>
                  <a:lnTo>
                    <a:pt x="1314450" y="433387"/>
                  </a:lnTo>
                  <a:lnTo>
                    <a:pt x="1409700" y="352425"/>
                  </a:lnTo>
                  <a:lnTo>
                    <a:pt x="1414463" y="333375"/>
                  </a:lnTo>
                  <a:lnTo>
                    <a:pt x="1507331" y="278606"/>
                  </a:lnTo>
                  <a:lnTo>
                    <a:pt x="1543050" y="233362"/>
                  </a:lnTo>
                  <a:lnTo>
                    <a:pt x="1562100" y="195262"/>
                  </a:lnTo>
                  <a:lnTo>
                    <a:pt x="1512094" y="214312"/>
                  </a:lnTo>
                  <a:lnTo>
                    <a:pt x="1478756" y="214312"/>
                  </a:lnTo>
                  <a:lnTo>
                    <a:pt x="1452563" y="252412"/>
                  </a:lnTo>
                  <a:lnTo>
                    <a:pt x="1421606" y="250031"/>
                  </a:lnTo>
                  <a:lnTo>
                    <a:pt x="1366838" y="219075"/>
                  </a:lnTo>
                  <a:lnTo>
                    <a:pt x="1323975" y="207168"/>
                  </a:lnTo>
                  <a:lnTo>
                    <a:pt x="1238250" y="242887"/>
                  </a:lnTo>
                  <a:lnTo>
                    <a:pt x="1223963" y="280987"/>
                  </a:lnTo>
                  <a:lnTo>
                    <a:pt x="1195388" y="338137"/>
                  </a:lnTo>
                  <a:lnTo>
                    <a:pt x="1109663" y="300037"/>
                  </a:lnTo>
                  <a:lnTo>
                    <a:pt x="1097756" y="342900"/>
                  </a:lnTo>
                  <a:lnTo>
                    <a:pt x="1083469" y="376237"/>
                  </a:lnTo>
                  <a:lnTo>
                    <a:pt x="959644" y="407193"/>
                  </a:lnTo>
                  <a:lnTo>
                    <a:pt x="945356" y="402431"/>
                  </a:lnTo>
                  <a:lnTo>
                    <a:pt x="926306" y="423862"/>
                  </a:lnTo>
                  <a:lnTo>
                    <a:pt x="890588" y="431006"/>
                  </a:lnTo>
                  <a:lnTo>
                    <a:pt x="854869" y="381000"/>
                  </a:lnTo>
                  <a:lnTo>
                    <a:pt x="835819" y="369093"/>
                  </a:lnTo>
                  <a:lnTo>
                    <a:pt x="826294" y="323850"/>
                  </a:lnTo>
                  <a:lnTo>
                    <a:pt x="792956" y="307181"/>
                  </a:lnTo>
                  <a:lnTo>
                    <a:pt x="759619" y="300037"/>
                  </a:lnTo>
                  <a:lnTo>
                    <a:pt x="740569" y="295275"/>
                  </a:lnTo>
                  <a:lnTo>
                    <a:pt x="728663" y="285750"/>
                  </a:lnTo>
                  <a:lnTo>
                    <a:pt x="735806" y="259556"/>
                  </a:lnTo>
                  <a:lnTo>
                    <a:pt x="742950" y="235743"/>
                  </a:lnTo>
                  <a:lnTo>
                    <a:pt x="700088" y="185737"/>
                  </a:lnTo>
                  <a:cubicBezTo>
                    <a:pt x="693738" y="161925"/>
                    <a:pt x="711995" y="113109"/>
                    <a:pt x="704851" y="92869"/>
                  </a:cubicBezTo>
                  <a:lnTo>
                    <a:pt x="657225" y="64294"/>
                  </a:lnTo>
                  <a:cubicBezTo>
                    <a:pt x="653256" y="63500"/>
                    <a:pt x="632619" y="88901"/>
                    <a:pt x="628650" y="88107"/>
                  </a:cubicBezTo>
                  <a:lnTo>
                    <a:pt x="500062" y="66676"/>
                  </a:lnTo>
                  <a:lnTo>
                    <a:pt x="450056" y="2382"/>
                  </a:lnTo>
                  <a:lnTo>
                    <a:pt x="428625" y="0"/>
                  </a:lnTo>
                  <a:lnTo>
                    <a:pt x="376238" y="104775"/>
                  </a:lnTo>
                  <a:cubicBezTo>
                    <a:pt x="361951" y="76994"/>
                    <a:pt x="340519" y="111124"/>
                    <a:pt x="314326" y="104774"/>
                  </a:cubicBezTo>
                  <a:lnTo>
                    <a:pt x="328613" y="183356"/>
                  </a:lnTo>
                  <a:lnTo>
                    <a:pt x="292894" y="285750"/>
                  </a:lnTo>
                  <a:lnTo>
                    <a:pt x="264319" y="292893"/>
                  </a:lnTo>
                  <a:lnTo>
                    <a:pt x="261938" y="307181"/>
                  </a:lnTo>
                  <a:lnTo>
                    <a:pt x="261938" y="340518"/>
                  </a:lnTo>
                  <a:lnTo>
                    <a:pt x="228600" y="383381"/>
                  </a:lnTo>
                  <a:lnTo>
                    <a:pt x="271463" y="400050"/>
                  </a:lnTo>
                  <a:lnTo>
                    <a:pt x="278606" y="419100"/>
                  </a:lnTo>
                  <a:lnTo>
                    <a:pt x="257175" y="454818"/>
                  </a:lnTo>
                  <a:lnTo>
                    <a:pt x="221456" y="464343"/>
                  </a:lnTo>
                  <a:lnTo>
                    <a:pt x="221456" y="504825"/>
                  </a:lnTo>
                  <a:lnTo>
                    <a:pt x="254794" y="542925"/>
                  </a:lnTo>
                  <a:lnTo>
                    <a:pt x="226219" y="607218"/>
                  </a:lnTo>
                  <a:lnTo>
                    <a:pt x="180975" y="635793"/>
                  </a:lnTo>
                  <a:lnTo>
                    <a:pt x="183356" y="652462"/>
                  </a:lnTo>
                  <a:lnTo>
                    <a:pt x="204788" y="661987"/>
                  </a:lnTo>
                  <a:lnTo>
                    <a:pt x="219075" y="671512"/>
                  </a:lnTo>
                  <a:lnTo>
                    <a:pt x="223838" y="690562"/>
                  </a:lnTo>
                  <a:lnTo>
                    <a:pt x="195263" y="716756"/>
                  </a:lnTo>
                  <a:lnTo>
                    <a:pt x="123825" y="762000"/>
                  </a:lnTo>
                  <a:lnTo>
                    <a:pt x="123825" y="797718"/>
                  </a:lnTo>
                  <a:lnTo>
                    <a:pt x="135731" y="828675"/>
                  </a:lnTo>
                  <a:lnTo>
                    <a:pt x="123825" y="869156"/>
                  </a:lnTo>
                  <a:lnTo>
                    <a:pt x="76200" y="864393"/>
                  </a:lnTo>
                  <a:lnTo>
                    <a:pt x="52388" y="809625"/>
                  </a:lnTo>
                  <a:lnTo>
                    <a:pt x="33338" y="802481"/>
                  </a:lnTo>
                  <a:lnTo>
                    <a:pt x="23813" y="840581"/>
                  </a:lnTo>
                  <a:lnTo>
                    <a:pt x="21431" y="850106"/>
                  </a:lnTo>
                  <a:lnTo>
                    <a:pt x="7144" y="866775"/>
                  </a:lnTo>
                  <a:lnTo>
                    <a:pt x="0" y="923925"/>
                  </a:lnTo>
                  <a:lnTo>
                    <a:pt x="23813" y="952500"/>
                  </a:lnTo>
                  <a:lnTo>
                    <a:pt x="16669" y="992981"/>
                  </a:lnTo>
                  <a:lnTo>
                    <a:pt x="35719" y="997743"/>
                  </a:lnTo>
                  <a:lnTo>
                    <a:pt x="69056" y="997743"/>
                  </a:lnTo>
                  <a:lnTo>
                    <a:pt x="85725" y="988218"/>
                  </a:lnTo>
                  <a:lnTo>
                    <a:pt x="135731" y="1045368"/>
                  </a:lnTo>
                  <a:lnTo>
                    <a:pt x="123825" y="1064418"/>
                  </a:lnTo>
                  <a:lnTo>
                    <a:pt x="133350" y="1092993"/>
                  </a:lnTo>
                  <a:lnTo>
                    <a:pt x="164306" y="1112043"/>
                  </a:lnTo>
                  <a:lnTo>
                    <a:pt x="190500" y="1121568"/>
                  </a:lnTo>
                  <a:lnTo>
                    <a:pt x="216694" y="1128712"/>
                  </a:lnTo>
                  <a:lnTo>
                    <a:pt x="228600" y="1131093"/>
                  </a:lnTo>
                  <a:lnTo>
                    <a:pt x="240506" y="1092993"/>
                  </a:lnTo>
                  <a:lnTo>
                    <a:pt x="269081" y="1097756"/>
                  </a:lnTo>
                  <a:lnTo>
                    <a:pt x="288131" y="1085850"/>
                  </a:lnTo>
                  <a:lnTo>
                    <a:pt x="307181" y="1135856"/>
                  </a:lnTo>
                  <a:lnTo>
                    <a:pt x="330994" y="1150143"/>
                  </a:lnTo>
                  <a:lnTo>
                    <a:pt x="340519" y="1178718"/>
                  </a:lnTo>
                  <a:lnTo>
                    <a:pt x="357188" y="1188243"/>
                  </a:lnTo>
                  <a:lnTo>
                    <a:pt x="364331" y="1219200"/>
                  </a:lnTo>
                  <a:lnTo>
                    <a:pt x="335756" y="1245393"/>
                  </a:lnTo>
                  <a:lnTo>
                    <a:pt x="309563" y="1262062"/>
                  </a:lnTo>
                  <a:lnTo>
                    <a:pt x="297656" y="1285875"/>
                  </a:lnTo>
                  <a:lnTo>
                    <a:pt x="302419" y="1309687"/>
                  </a:lnTo>
                  <a:lnTo>
                    <a:pt x="342900" y="1309687"/>
                  </a:lnTo>
                  <a:lnTo>
                    <a:pt x="390525" y="1304925"/>
                  </a:lnTo>
                  <a:lnTo>
                    <a:pt x="428625" y="1295400"/>
                  </a:lnTo>
                  <a:lnTo>
                    <a:pt x="454819" y="1302543"/>
                  </a:lnTo>
                  <a:lnTo>
                    <a:pt x="473869" y="1281112"/>
                  </a:lnTo>
                  <a:lnTo>
                    <a:pt x="492919" y="1281112"/>
                  </a:lnTo>
                  <a:lnTo>
                    <a:pt x="507206" y="1250156"/>
                  </a:lnTo>
                  <a:lnTo>
                    <a:pt x="557213" y="1235868"/>
                  </a:lnTo>
                  <a:lnTo>
                    <a:pt x="583406" y="1216818"/>
                  </a:lnTo>
                  <a:lnTo>
                    <a:pt x="590550" y="1178718"/>
                  </a:lnTo>
                  <a:lnTo>
                    <a:pt x="607219" y="1152525"/>
                  </a:lnTo>
                  <a:lnTo>
                    <a:pt x="688181" y="118348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6" name="Freeform 115"/>
            <p:cNvSpPr/>
            <p:nvPr/>
          </p:nvSpPr>
          <p:spPr bwMode="gray">
            <a:xfrm>
              <a:off x="4821238" y="3705225"/>
              <a:ext cx="771525" cy="1196975"/>
            </a:xfrm>
            <a:custGeom>
              <a:avLst/>
              <a:gdLst>
                <a:gd name="connsiteX0" fmla="*/ 202407 w 771525"/>
                <a:gd name="connsiteY0" fmla="*/ 1131094 h 1135856"/>
                <a:gd name="connsiteX1" fmla="*/ 221457 w 771525"/>
                <a:gd name="connsiteY1" fmla="*/ 1064419 h 1135856"/>
                <a:gd name="connsiteX2" fmla="*/ 238125 w 771525"/>
                <a:gd name="connsiteY2" fmla="*/ 1042987 h 1135856"/>
                <a:gd name="connsiteX3" fmla="*/ 247650 w 771525"/>
                <a:gd name="connsiteY3" fmla="*/ 1012031 h 1135856"/>
                <a:gd name="connsiteX4" fmla="*/ 283369 w 771525"/>
                <a:gd name="connsiteY4" fmla="*/ 985837 h 1135856"/>
                <a:gd name="connsiteX5" fmla="*/ 319088 w 771525"/>
                <a:gd name="connsiteY5" fmla="*/ 962025 h 1135856"/>
                <a:gd name="connsiteX6" fmla="*/ 350044 w 771525"/>
                <a:gd name="connsiteY6" fmla="*/ 928687 h 1135856"/>
                <a:gd name="connsiteX7" fmla="*/ 354807 w 771525"/>
                <a:gd name="connsiteY7" fmla="*/ 900112 h 1135856"/>
                <a:gd name="connsiteX8" fmla="*/ 321469 w 771525"/>
                <a:gd name="connsiteY8" fmla="*/ 854869 h 1135856"/>
                <a:gd name="connsiteX9" fmla="*/ 323850 w 771525"/>
                <a:gd name="connsiteY9" fmla="*/ 785812 h 1135856"/>
                <a:gd name="connsiteX10" fmla="*/ 280988 w 771525"/>
                <a:gd name="connsiteY10" fmla="*/ 735806 h 1135856"/>
                <a:gd name="connsiteX11" fmla="*/ 288132 w 771525"/>
                <a:gd name="connsiteY11" fmla="*/ 697706 h 1135856"/>
                <a:gd name="connsiteX12" fmla="*/ 316707 w 771525"/>
                <a:gd name="connsiteY12" fmla="*/ 681037 h 1135856"/>
                <a:gd name="connsiteX13" fmla="*/ 330994 w 771525"/>
                <a:gd name="connsiteY13" fmla="*/ 707231 h 1135856"/>
                <a:gd name="connsiteX14" fmla="*/ 354807 w 771525"/>
                <a:gd name="connsiteY14" fmla="*/ 726281 h 1135856"/>
                <a:gd name="connsiteX15" fmla="*/ 369094 w 771525"/>
                <a:gd name="connsiteY15" fmla="*/ 745331 h 1135856"/>
                <a:gd name="connsiteX16" fmla="*/ 378619 w 771525"/>
                <a:gd name="connsiteY16" fmla="*/ 781050 h 1135856"/>
                <a:gd name="connsiteX17" fmla="*/ 395288 w 771525"/>
                <a:gd name="connsiteY17" fmla="*/ 797719 h 1135856"/>
                <a:gd name="connsiteX18" fmla="*/ 409575 w 771525"/>
                <a:gd name="connsiteY18" fmla="*/ 792956 h 1135856"/>
                <a:gd name="connsiteX19" fmla="*/ 426244 w 771525"/>
                <a:gd name="connsiteY19" fmla="*/ 785812 h 1135856"/>
                <a:gd name="connsiteX20" fmla="*/ 423863 w 771525"/>
                <a:gd name="connsiteY20" fmla="*/ 676275 h 1135856"/>
                <a:gd name="connsiteX21" fmla="*/ 409575 w 771525"/>
                <a:gd name="connsiteY21" fmla="*/ 640556 h 1135856"/>
                <a:gd name="connsiteX22" fmla="*/ 411957 w 771525"/>
                <a:gd name="connsiteY22" fmla="*/ 614362 h 1135856"/>
                <a:gd name="connsiteX23" fmla="*/ 426244 w 771525"/>
                <a:gd name="connsiteY23" fmla="*/ 566737 h 1135856"/>
                <a:gd name="connsiteX24" fmla="*/ 473869 w 771525"/>
                <a:gd name="connsiteY24" fmla="*/ 566737 h 1135856"/>
                <a:gd name="connsiteX25" fmla="*/ 488157 w 771525"/>
                <a:gd name="connsiteY25" fmla="*/ 552450 h 1135856"/>
                <a:gd name="connsiteX26" fmla="*/ 509588 w 771525"/>
                <a:gd name="connsiteY26" fmla="*/ 502444 h 1135856"/>
                <a:gd name="connsiteX27" fmla="*/ 604838 w 771525"/>
                <a:gd name="connsiteY27" fmla="*/ 457200 h 1135856"/>
                <a:gd name="connsiteX28" fmla="*/ 628650 w 771525"/>
                <a:gd name="connsiteY28" fmla="*/ 447675 h 1135856"/>
                <a:gd name="connsiteX29" fmla="*/ 638175 w 771525"/>
                <a:gd name="connsiteY29" fmla="*/ 402431 h 1135856"/>
                <a:gd name="connsiteX30" fmla="*/ 638175 w 771525"/>
                <a:gd name="connsiteY30" fmla="*/ 361950 h 1135856"/>
                <a:gd name="connsiteX31" fmla="*/ 640557 w 771525"/>
                <a:gd name="connsiteY31" fmla="*/ 340519 h 1135856"/>
                <a:gd name="connsiteX32" fmla="*/ 652463 w 771525"/>
                <a:gd name="connsiteY32" fmla="*/ 333375 h 1135856"/>
                <a:gd name="connsiteX33" fmla="*/ 742950 w 771525"/>
                <a:gd name="connsiteY33" fmla="*/ 297656 h 1135856"/>
                <a:gd name="connsiteX34" fmla="*/ 766763 w 771525"/>
                <a:gd name="connsiteY34" fmla="*/ 280987 h 1135856"/>
                <a:gd name="connsiteX35" fmla="*/ 754857 w 771525"/>
                <a:gd name="connsiteY35" fmla="*/ 252412 h 1135856"/>
                <a:gd name="connsiteX36" fmla="*/ 742950 w 771525"/>
                <a:gd name="connsiteY36" fmla="*/ 221456 h 1135856"/>
                <a:gd name="connsiteX37" fmla="*/ 771525 w 771525"/>
                <a:gd name="connsiteY37" fmla="*/ 192881 h 1135856"/>
                <a:gd name="connsiteX38" fmla="*/ 752475 w 771525"/>
                <a:gd name="connsiteY38" fmla="*/ 161925 h 1135856"/>
                <a:gd name="connsiteX39" fmla="*/ 752475 w 771525"/>
                <a:gd name="connsiteY39" fmla="*/ 119062 h 1135856"/>
                <a:gd name="connsiteX40" fmla="*/ 719138 w 771525"/>
                <a:gd name="connsiteY40" fmla="*/ 85725 h 1135856"/>
                <a:gd name="connsiteX41" fmla="*/ 671513 w 771525"/>
                <a:gd name="connsiteY41" fmla="*/ 52387 h 1135856"/>
                <a:gd name="connsiteX42" fmla="*/ 645319 w 771525"/>
                <a:gd name="connsiteY42" fmla="*/ 35719 h 1135856"/>
                <a:gd name="connsiteX43" fmla="*/ 642938 w 771525"/>
                <a:gd name="connsiteY43" fmla="*/ 4762 h 1135856"/>
                <a:gd name="connsiteX44" fmla="*/ 609600 w 771525"/>
                <a:gd name="connsiteY44" fmla="*/ 0 h 1135856"/>
                <a:gd name="connsiteX45" fmla="*/ 583407 w 771525"/>
                <a:gd name="connsiteY45" fmla="*/ 23812 h 1135856"/>
                <a:gd name="connsiteX46" fmla="*/ 564357 w 771525"/>
                <a:gd name="connsiteY46" fmla="*/ 19050 h 1135856"/>
                <a:gd name="connsiteX47" fmla="*/ 554832 w 771525"/>
                <a:gd name="connsiteY47" fmla="*/ 42862 h 1135856"/>
                <a:gd name="connsiteX48" fmla="*/ 509588 w 771525"/>
                <a:gd name="connsiteY48" fmla="*/ 76200 h 1135856"/>
                <a:gd name="connsiteX49" fmla="*/ 407194 w 771525"/>
                <a:gd name="connsiteY49" fmla="*/ 114300 h 1135856"/>
                <a:gd name="connsiteX50" fmla="*/ 381000 w 771525"/>
                <a:gd name="connsiteY50" fmla="*/ 152400 h 1135856"/>
                <a:gd name="connsiteX51" fmla="*/ 340519 w 771525"/>
                <a:gd name="connsiteY51" fmla="*/ 140494 h 1135856"/>
                <a:gd name="connsiteX52" fmla="*/ 245269 w 771525"/>
                <a:gd name="connsiteY52" fmla="*/ 145256 h 1135856"/>
                <a:gd name="connsiteX53" fmla="*/ 250032 w 771525"/>
                <a:gd name="connsiteY53" fmla="*/ 154781 h 1135856"/>
                <a:gd name="connsiteX54" fmla="*/ 309563 w 771525"/>
                <a:gd name="connsiteY54" fmla="*/ 204787 h 1135856"/>
                <a:gd name="connsiteX55" fmla="*/ 211932 w 771525"/>
                <a:gd name="connsiteY55" fmla="*/ 328612 h 1135856"/>
                <a:gd name="connsiteX56" fmla="*/ 173832 w 771525"/>
                <a:gd name="connsiteY56" fmla="*/ 319087 h 1135856"/>
                <a:gd name="connsiteX57" fmla="*/ 80963 w 771525"/>
                <a:gd name="connsiteY57" fmla="*/ 452437 h 1135856"/>
                <a:gd name="connsiteX58" fmla="*/ 97632 w 771525"/>
                <a:gd name="connsiteY58" fmla="*/ 464344 h 1135856"/>
                <a:gd name="connsiteX59" fmla="*/ 114300 w 771525"/>
                <a:gd name="connsiteY59" fmla="*/ 504825 h 1135856"/>
                <a:gd name="connsiteX60" fmla="*/ 92869 w 771525"/>
                <a:gd name="connsiteY60" fmla="*/ 566737 h 1135856"/>
                <a:gd name="connsiteX61" fmla="*/ 102394 w 771525"/>
                <a:gd name="connsiteY61" fmla="*/ 640556 h 1135856"/>
                <a:gd name="connsiteX62" fmla="*/ 73819 w 771525"/>
                <a:gd name="connsiteY62" fmla="*/ 678656 h 1135856"/>
                <a:gd name="connsiteX63" fmla="*/ 73819 w 771525"/>
                <a:gd name="connsiteY63" fmla="*/ 704850 h 1135856"/>
                <a:gd name="connsiteX64" fmla="*/ 61913 w 771525"/>
                <a:gd name="connsiteY64" fmla="*/ 733425 h 1135856"/>
                <a:gd name="connsiteX65" fmla="*/ 88107 w 771525"/>
                <a:gd name="connsiteY65" fmla="*/ 762000 h 1135856"/>
                <a:gd name="connsiteX66" fmla="*/ 135732 w 771525"/>
                <a:gd name="connsiteY66" fmla="*/ 850106 h 1135856"/>
                <a:gd name="connsiteX67" fmla="*/ 69057 w 771525"/>
                <a:gd name="connsiteY67" fmla="*/ 876300 h 1135856"/>
                <a:gd name="connsiteX68" fmla="*/ 45244 w 771525"/>
                <a:gd name="connsiteY68" fmla="*/ 928687 h 1135856"/>
                <a:gd name="connsiteX69" fmla="*/ 33338 w 771525"/>
                <a:gd name="connsiteY69" fmla="*/ 983456 h 1135856"/>
                <a:gd name="connsiteX70" fmla="*/ 2382 w 771525"/>
                <a:gd name="connsiteY70" fmla="*/ 973931 h 1135856"/>
                <a:gd name="connsiteX71" fmla="*/ 0 w 771525"/>
                <a:gd name="connsiteY71" fmla="*/ 1021556 h 1135856"/>
                <a:gd name="connsiteX72" fmla="*/ 16669 w 771525"/>
                <a:gd name="connsiteY72" fmla="*/ 1031081 h 1135856"/>
                <a:gd name="connsiteX73" fmla="*/ 57150 w 771525"/>
                <a:gd name="connsiteY73" fmla="*/ 1040606 h 1135856"/>
                <a:gd name="connsiteX74" fmla="*/ 85725 w 771525"/>
                <a:gd name="connsiteY74" fmla="*/ 1054894 h 1135856"/>
                <a:gd name="connsiteX75" fmla="*/ 102394 w 771525"/>
                <a:gd name="connsiteY75" fmla="*/ 1109662 h 1135856"/>
                <a:gd name="connsiteX76" fmla="*/ 130969 w 771525"/>
                <a:gd name="connsiteY76" fmla="*/ 1135856 h 1135856"/>
                <a:gd name="connsiteX77" fmla="*/ 202407 w 771525"/>
                <a:gd name="connsiteY77" fmla="*/ 1131094 h 1135856"/>
                <a:gd name="connsiteX0" fmla="*/ 202407 w 771525"/>
                <a:gd name="connsiteY0" fmla="*/ 1131094 h 1135856"/>
                <a:gd name="connsiteX1" fmla="*/ 221457 w 771525"/>
                <a:gd name="connsiteY1" fmla="*/ 1064419 h 1135856"/>
                <a:gd name="connsiteX2" fmla="*/ 238125 w 771525"/>
                <a:gd name="connsiteY2" fmla="*/ 1042987 h 1135856"/>
                <a:gd name="connsiteX3" fmla="*/ 247650 w 771525"/>
                <a:gd name="connsiteY3" fmla="*/ 1012031 h 1135856"/>
                <a:gd name="connsiteX4" fmla="*/ 283369 w 771525"/>
                <a:gd name="connsiteY4" fmla="*/ 985837 h 1135856"/>
                <a:gd name="connsiteX5" fmla="*/ 319088 w 771525"/>
                <a:gd name="connsiteY5" fmla="*/ 962025 h 1135856"/>
                <a:gd name="connsiteX6" fmla="*/ 350044 w 771525"/>
                <a:gd name="connsiteY6" fmla="*/ 928687 h 1135856"/>
                <a:gd name="connsiteX7" fmla="*/ 354807 w 771525"/>
                <a:gd name="connsiteY7" fmla="*/ 900112 h 1135856"/>
                <a:gd name="connsiteX8" fmla="*/ 321469 w 771525"/>
                <a:gd name="connsiteY8" fmla="*/ 854869 h 1135856"/>
                <a:gd name="connsiteX9" fmla="*/ 323850 w 771525"/>
                <a:gd name="connsiteY9" fmla="*/ 785812 h 1135856"/>
                <a:gd name="connsiteX10" fmla="*/ 280988 w 771525"/>
                <a:gd name="connsiteY10" fmla="*/ 735806 h 1135856"/>
                <a:gd name="connsiteX11" fmla="*/ 288132 w 771525"/>
                <a:gd name="connsiteY11" fmla="*/ 697706 h 1135856"/>
                <a:gd name="connsiteX12" fmla="*/ 316707 w 771525"/>
                <a:gd name="connsiteY12" fmla="*/ 681037 h 1135856"/>
                <a:gd name="connsiteX13" fmla="*/ 330994 w 771525"/>
                <a:gd name="connsiteY13" fmla="*/ 707231 h 1135856"/>
                <a:gd name="connsiteX14" fmla="*/ 354807 w 771525"/>
                <a:gd name="connsiteY14" fmla="*/ 726281 h 1135856"/>
                <a:gd name="connsiteX15" fmla="*/ 369094 w 771525"/>
                <a:gd name="connsiteY15" fmla="*/ 745331 h 1135856"/>
                <a:gd name="connsiteX16" fmla="*/ 378619 w 771525"/>
                <a:gd name="connsiteY16" fmla="*/ 781050 h 1135856"/>
                <a:gd name="connsiteX17" fmla="*/ 395288 w 771525"/>
                <a:gd name="connsiteY17" fmla="*/ 797719 h 1135856"/>
                <a:gd name="connsiteX18" fmla="*/ 409575 w 771525"/>
                <a:gd name="connsiteY18" fmla="*/ 792956 h 1135856"/>
                <a:gd name="connsiteX19" fmla="*/ 426244 w 771525"/>
                <a:gd name="connsiteY19" fmla="*/ 785812 h 1135856"/>
                <a:gd name="connsiteX20" fmla="*/ 423863 w 771525"/>
                <a:gd name="connsiteY20" fmla="*/ 676275 h 1135856"/>
                <a:gd name="connsiteX21" fmla="*/ 409575 w 771525"/>
                <a:gd name="connsiteY21" fmla="*/ 640556 h 1135856"/>
                <a:gd name="connsiteX22" fmla="*/ 411957 w 771525"/>
                <a:gd name="connsiteY22" fmla="*/ 614362 h 1135856"/>
                <a:gd name="connsiteX23" fmla="*/ 426244 w 771525"/>
                <a:gd name="connsiteY23" fmla="*/ 566737 h 1135856"/>
                <a:gd name="connsiteX24" fmla="*/ 473869 w 771525"/>
                <a:gd name="connsiteY24" fmla="*/ 566737 h 1135856"/>
                <a:gd name="connsiteX25" fmla="*/ 488157 w 771525"/>
                <a:gd name="connsiteY25" fmla="*/ 552450 h 1135856"/>
                <a:gd name="connsiteX26" fmla="*/ 509588 w 771525"/>
                <a:gd name="connsiteY26" fmla="*/ 502444 h 1135856"/>
                <a:gd name="connsiteX27" fmla="*/ 604838 w 771525"/>
                <a:gd name="connsiteY27" fmla="*/ 457200 h 1135856"/>
                <a:gd name="connsiteX28" fmla="*/ 628650 w 771525"/>
                <a:gd name="connsiteY28" fmla="*/ 447675 h 1135856"/>
                <a:gd name="connsiteX29" fmla="*/ 638175 w 771525"/>
                <a:gd name="connsiteY29" fmla="*/ 402431 h 1135856"/>
                <a:gd name="connsiteX30" fmla="*/ 638175 w 771525"/>
                <a:gd name="connsiteY30" fmla="*/ 361950 h 1135856"/>
                <a:gd name="connsiteX31" fmla="*/ 640557 w 771525"/>
                <a:gd name="connsiteY31" fmla="*/ 340519 h 1135856"/>
                <a:gd name="connsiteX32" fmla="*/ 652463 w 771525"/>
                <a:gd name="connsiteY32" fmla="*/ 333375 h 1135856"/>
                <a:gd name="connsiteX33" fmla="*/ 742950 w 771525"/>
                <a:gd name="connsiteY33" fmla="*/ 297656 h 1135856"/>
                <a:gd name="connsiteX34" fmla="*/ 766763 w 771525"/>
                <a:gd name="connsiteY34" fmla="*/ 280987 h 1135856"/>
                <a:gd name="connsiteX35" fmla="*/ 754857 w 771525"/>
                <a:gd name="connsiteY35" fmla="*/ 252412 h 1135856"/>
                <a:gd name="connsiteX36" fmla="*/ 742950 w 771525"/>
                <a:gd name="connsiteY36" fmla="*/ 221456 h 1135856"/>
                <a:gd name="connsiteX37" fmla="*/ 771525 w 771525"/>
                <a:gd name="connsiteY37" fmla="*/ 192881 h 1135856"/>
                <a:gd name="connsiteX38" fmla="*/ 752475 w 771525"/>
                <a:gd name="connsiteY38" fmla="*/ 161925 h 1135856"/>
                <a:gd name="connsiteX39" fmla="*/ 752475 w 771525"/>
                <a:gd name="connsiteY39" fmla="*/ 119062 h 1135856"/>
                <a:gd name="connsiteX40" fmla="*/ 719138 w 771525"/>
                <a:gd name="connsiteY40" fmla="*/ 85725 h 1135856"/>
                <a:gd name="connsiteX41" fmla="*/ 671513 w 771525"/>
                <a:gd name="connsiteY41" fmla="*/ 52387 h 1135856"/>
                <a:gd name="connsiteX42" fmla="*/ 645319 w 771525"/>
                <a:gd name="connsiteY42" fmla="*/ 35719 h 1135856"/>
                <a:gd name="connsiteX43" fmla="*/ 642938 w 771525"/>
                <a:gd name="connsiteY43" fmla="*/ 4762 h 1135856"/>
                <a:gd name="connsiteX44" fmla="*/ 609600 w 771525"/>
                <a:gd name="connsiteY44" fmla="*/ 0 h 1135856"/>
                <a:gd name="connsiteX45" fmla="*/ 583407 w 771525"/>
                <a:gd name="connsiteY45" fmla="*/ 23812 h 1135856"/>
                <a:gd name="connsiteX46" fmla="*/ 564357 w 771525"/>
                <a:gd name="connsiteY46" fmla="*/ 19050 h 1135856"/>
                <a:gd name="connsiteX47" fmla="*/ 554832 w 771525"/>
                <a:gd name="connsiteY47" fmla="*/ 42862 h 1135856"/>
                <a:gd name="connsiteX48" fmla="*/ 509588 w 771525"/>
                <a:gd name="connsiteY48" fmla="*/ 76200 h 1135856"/>
                <a:gd name="connsiteX49" fmla="*/ 407194 w 771525"/>
                <a:gd name="connsiteY49" fmla="*/ 114300 h 1135856"/>
                <a:gd name="connsiteX50" fmla="*/ 381000 w 771525"/>
                <a:gd name="connsiteY50" fmla="*/ 152400 h 1135856"/>
                <a:gd name="connsiteX51" fmla="*/ 340519 w 771525"/>
                <a:gd name="connsiteY51" fmla="*/ 140494 h 1135856"/>
                <a:gd name="connsiteX52" fmla="*/ 245269 w 771525"/>
                <a:gd name="connsiteY52" fmla="*/ 145256 h 1135856"/>
                <a:gd name="connsiteX53" fmla="*/ 250032 w 771525"/>
                <a:gd name="connsiteY53" fmla="*/ 154781 h 1135856"/>
                <a:gd name="connsiteX54" fmla="*/ 309563 w 771525"/>
                <a:gd name="connsiteY54" fmla="*/ 204787 h 1135856"/>
                <a:gd name="connsiteX55" fmla="*/ 211932 w 771525"/>
                <a:gd name="connsiteY55" fmla="*/ 328612 h 1135856"/>
                <a:gd name="connsiteX56" fmla="*/ 173832 w 771525"/>
                <a:gd name="connsiteY56" fmla="*/ 319087 h 1135856"/>
                <a:gd name="connsiteX57" fmla="*/ 80963 w 771525"/>
                <a:gd name="connsiteY57" fmla="*/ 452437 h 1135856"/>
                <a:gd name="connsiteX58" fmla="*/ 97632 w 771525"/>
                <a:gd name="connsiteY58" fmla="*/ 464344 h 1135856"/>
                <a:gd name="connsiteX59" fmla="*/ 114300 w 771525"/>
                <a:gd name="connsiteY59" fmla="*/ 504825 h 1135856"/>
                <a:gd name="connsiteX60" fmla="*/ 92869 w 771525"/>
                <a:gd name="connsiteY60" fmla="*/ 566737 h 1135856"/>
                <a:gd name="connsiteX61" fmla="*/ 102394 w 771525"/>
                <a:gd name="connsiteY61" fmla="*/ 640556 h 1135856"/>
                <a:gd name="connsiteX62" fmla="*/ 73819 w 771525"/>
                <a:gd name="connsiteY62" fmla="*/ 678656 h 1135856"/>
                <a:gd name="connsiteX63" fmla="*/ 73819 w 771525"/>
                <a:gd name="connsiteY63" fmla="*/ 704850 h 1135856"/>
                <a:gd name="connsiteX64" fmla="*/ 61913 w 771525"/>
                <a:gd name="connsiteY64" fmla="*/ 733425 h 1135856"/>
                <a:gd name="connsiteX65" fmla="*/ 88107 w 771525"/>
                <a:gd name="connsiteY65" fmla="*/ 762000 h 1135856"/>
                <a:gd name="connsiteX66" fmla="*/ 135732 w 771525"/>
                <a:gd name="connsiteY66" fmla="*/ 850106 h 1135856"/>
                <a:gd name="connsiteX67" fmla="*/ 69057 w 771525"/>
                <a:gd name="connsiteY67" fmla="*/ 876300 h 1135856"/>
                <a:gd name="connsiteX68" fmla="*/ 45244 w 771525"/>
                <a:gd name="connsiteY68" fmla="*/ 928687 h 1135856"/>
                <a:gd name="connsiteX69" fmla="*/ 33338 w 771525"/>
                <a:gd name="connsiteY69" fmla="*/ 983456 h 1135856"/>
                <a:gd name="connsiteX70" fmla="*/ 2382 w 771525"/>
                <a:gd name="connsiteY70" fmla="*/ 973931 h 1135856"/>
                <a:gd name="connsiteX71" fmla="*/ 0 w 771525"/>
                <a:gd name="connsiteY71" fmla="*/ 1021556 h 1135856"/>
                <a:gd name="connsiteX72" fmla="*/ 16669 w 771525"/>
                <a:gd name="connsiteY72" fmla="*/ 1031081 h 1135856"/>
                <a:gd name="connsiteX73" fmla="*/ 57150 w 771525"/>
                <a:gd name="connsiteY73" fmla="*/ 1040606 h 1135856"/>
                <a:gd name="connsiteX74" fmla="*/ 85725 w 771525"/>
                <a:gd name="connsiteY74" fmla="*/ 1054894 h 1135856"/>
                <a:gd name="connsiteX75" fmla="*/ 102394 w 771525"/>
                <a:gd name="connsiteY75" fmla="*/ 1109662 h 1135856"/>
                <a:gd name="connsiteX76" fmla="*/ 130969 w 771525"/>
                <a:gd name="connsiteY76" fmla="*/ 1135856 h 1135856"/>
                <a:gd name="connsiteX77" fmla="*/ 157163 w 771525"/>
                <a:gd name="connsiteY77" fmla="*/ 1135856 h 1135856"/>
                <a:gd name="connsiteX78" fmla="*/ 202407 w 771525"/>
                <a:gd name="connsiteY78" fmla="*/ 1131094 h 1135856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202407 w 771525"/>
                <a:gd name="connsiteY78" fmla="*/ 1131094 h 1164431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185738 w 771525"/>
                <a:gd name="connsiteY78" fmla="*/ 1140619 h 1164431"/>
                <a:gd name="connsiteX79" fmla="*/ 202407 w 771525"/>
                <a:gd name="connsiteY79" fmla="*/ 1131094 h 1164431"/>
                <a:gd name="connsiteX0" fmla="*/ 202407 w 771525"/>
                <a:gd name="connsiteY0" fmla="*/ 1131094 h 1164431"/>
                <a:gd name="connsiteX1" fmla="*/ 221457 w 771525"/>
                <a:gd name="connsiteY1" fmla="*/ 1064419 h 1164431"/>
                <a:gd name="connsiteX2" fmla="*/ 238125 w 771525"/>
                <a:gd name="connsiteY2" fmla="*/ 1042987 h 1164431"/>
                <a:gd name="connsiteX3" fmla="*/ 247650 w 771525"/>
                <a:gd name="connsiteY3" fmla="*/ 1012031 h 1164431"/>
                <a:gd name="connsiteX4" fmla="*/ 283369 w 771525"/>
                <a:gd name="connsiteY4" fmla="*/ 985837 h 1164431"/>
                <a:gd name="connsiteX5" fmla="*/ 319088 w 771525"/>
                <a:gd name="connsiteY5" fmla="*/ 962025 h 1164431"/>
                <a:gd name="connsiteX6" fmla="*/ 350044 w 771525"/>
                <a:gd name="connsiteY6" fmla="*/ 928687 h 1164431"/>
                <a:gd name="connsiteX7" fmla="*/ 354807 w 771525"/>
                <a:gd name="connsiteY7" fmla="*/ 900112 h 1164431"/>
                <a:gd name="connsiteX8" fmla="*/ 321469 w 771525"/>
                <a:gd name="connsiteY8" fmla="*/ 854869 h 1164431"/>
                <a:gd name="connsiteX9" fmla="*/ 323850 w 771525"/>
                <a:gd name="connsiteY9" fmla="*/ 785812 h 1164431"/>
                <a:gd name="connsiteX10" fmla="*/ 280988 w 771525"/>
                <a:gd name="connsiteY10" fmla="*/ 735806 h 1164431"/>
                <a:gd name="connsiteX11" fmla="*/ 288132 w 771525"/>
                <a:gd name="connsiteY11" fmla="*/ 697706 h 1164431"/>
                <a:gd name="connsiteX12" fmla="*/ 316707 w 771525"/>
                <a:gd name="connsiteY12" fmla="*/ 681037 h 1164431"/>
                <a:gd name="connsiteX13" fmla="*/ 330994 w 771525"/>
                <a:gd name="connsiteY13" fmla="*/ 707231 h 1164431"/>
                <a:gd name="connsiteX14" fmla="*/ 354807 w 771525"/>
                <a:gd name="connsiteY14" fmla="*/ 726281 h 1164431"/>
                <a:gd name="connsiteX15" fmla="*/ 369094 w 771525"/>
                <a:gd name="connsiteY15" fmla="*/ 745331 h 1164431"/>
                <a:gd name="connsiteX16" fmla="*/ 378619 w 771525"/>
                <a:gd name="connsiteY16" fmla="*/ 781050 h 1164431"/>
                <a:gd name="connsiteX17" fmla="*/ 395288 w 771525"/>
                <a:gd name="connsiteY17" fmla="*/ 797719 h 1164431"/>
                <a:gd name="connsiteX18" fmla="*/ 409575 w 771525"/>
                <a:gd name="connsiteY18" fmla="*/ 792956 h 1164431"/>
                <a:gd name="connsiteX19" fmla="*/ 426244 w 771525"/>
                <a:gd name="connsiteY19" fmla="*/ 785812 h 1164431"/>
                <a:gd name="connsiteX20" fmla="*/ 423863 w 771525"/>
                <a:gd name="connsiteY20" fmla="*/ 676275 h 1164431"/>
                <a:gd name="connsiteX21" fmla="*/ 409575 w 771525"/>
                <a:gd name="connsiteY21" fmla="*/ 640556 h 1164431"/>
                <a:gd name="connsiteX22" fmla="*/ 411957 w 771525"/>
                <a:gd name="connsiteY22" fmla="*/ 614362 h 1164431"/>
                <a:gd name="connsiteX23" fmla="*/ 426244 w 771525"/>
                <a:gd name="connsiteY23" fmla="*/ 566737 h 1164431"/>
                <a:gd name="connsiteX24" fmla="*/ 473869 w 771525"/>
                <a:gd name="connsiteY24" fmla="*/ 566737 h 1164431"/>
                <a:gd name="connsiteX25" fmla="*/ 488157 w 771525"/>
                <a:gd name="connsiteY25" fmla="*/ 552450 h 1164431"/>
                <a:gd name="connsiteX26" fmla="*/ 509588 w 771525"/>
                <a:gd name="connsiteY26" fmla="*/ 502444 h 1164431"/>
                <a:gd name="connsiteX27" fmla="*/ 604838 w 771525"/>
                <a:gd name="connsiteY27" fmla="*/ 457200 h 1164431"/>
                <a:gd name="connsiteX28" fmla="*/ 628650 w 771525"/>
                <a:gd name="connsiteY28" fmla="*/ 447675 h 1164431"/>
                <a:gd name="connsiteX29" fmla="*/ 638175 w 771525"/>
                <a:gd name="connsiteY29" fmla="*/ 402431 h 1164431"/>
                <a:gd name="connsiteX30" fmla="*/ 638175 w 771525"/>
                <a:gd name="connsiteY30" fmla="*/ 361950 h 1164431"/>
                <a:gd name="connsiteX31" fmla="*/ 640557 w 771525"/>
                <a:gd name="connsiteY31" fmla="*/ 340519 h 1164431"/>
                <a:gd name="connsiteX32" fmla="*/ 652463 w 771525"/>
                <a:gd name="connsiteY32" fmla="*/ 333375 h 1164431"/>
                <a:gd name="connsiteX33" fmla="*/ 742950 w 771525"/>
                <a:gd name="connsiteY33" fmla="*/ 297656 h 1164431"/>
                <a:gd name="connsiteX34" fmla="*/ 766763 w 771525"/>
                <a:gd name="connsiteY34" fmla="*/ 280987 h 1164431"/>
                <a:gd name="connsiteX35" fmla="*/ 754857 w 771525"/>
                <a:gd name="connsiteY35" fmla="*/ 252412 h 1164431"/>
                <a:gd name="connsiteX36" fmla="*/ 742950 w 771525"/>
                <a:gd name="connsiteY36" fmla="*/ 221456 h 1164431"/>
                <a:gd name="connsiteX37" fmla="*/ 771525 w 771525"/>
                <a:gd name="connsiteY37" fmla="*/ 192881 h 1164431"/>
                <a:gd name="connsiteX38" fmla="*/ 752475 w 771525"/>
                <a:gd name="connsiteY38" fmla="*/ 161925 h 1164431"/>
                <a:gd name="connsiteX39" fmla="*/ 752475 w 771525"/>
                <a:gd name="connsiteY39" fmla="*/ 119062 h 1164431"/>
                <a:gd name="connsiteX40" fmla="*/ 719138 w 771525"/>
                <a:gd name="connsiteY40" fmla="*/ 85725 h 1164431"/>
                <a:gd name="connsiteX41" fmla="*/ 671513 w 771525"/>
                <a:gd name="connsiteY41" fmla="*/ 52387 h 1164431"/>
                <a:gd name="connsiteX42" fmla="*/ 645319 w 771525"/>
                <a:gd name="connsiteY42" fmla="*/ 35719 h 1164431"/>
                <a:gd name="connsiteX43" fmla="*/ 642938 w 771525"/>
                <a:gd name="connsiteY43" fmla="*/ 4762 h 1164431"/>
                <a:gd name="connsiteX44" fmla="*/ 609600 w 771525"/>
                <a:gd name="connsiteY44" fmla="*/ 0 h 1164431"/>
                <a:gd name="connsiteX45" fmla="*/ 583407 w 771525"/>
                <a:gd name="connsiteY45" fmla="*/ 23812 h 1164431"/>
                <a:gd name="connsiteX46" fmla="*/ 564357 w 771525"/>
                <a:gd name="connsiteY46" fmla="*/ 19050 h 1164431"/>
                <a:gd name="connsiteX47" fmla="*/ 554832 w 771525"/>
                <a:gd name="connsiteY47" fmla="*/ 42862 h 1164431"/>
                <a:gd name="connsiteX48" fmla="*/ 509588 w 771525"/>
                <a:gd name="connsiteY48" fmla="*/ 76200 h 1164431"/>
                <a:gd name="connsiteX49" fmla="*/ 407194 w 771525"/>
                <a:gd name="connsiteY49" fmla="*/ 114300 h 1164431"/>
                <a:gd name="connsiteX50" fmla="*/ 381000 w 771525"/>
                <a:gd name="connsiteY50" fmla="*/ 152400 h 1164431"/>
                <a:gd name="connsiteX51" fmla="*/ 340519 w 771525"/>
                <a:gd name="connsiteY51" fmla="*/ 140494 h 1164431"/>
                <a:gd name="connsiteX52" fmla="*/ 245269 w 771525"/>
                <a:gd name="connsiteY52" fmla="*/ 145256 h 1164431"/>
                <a:gd name="connsiteX53" fmla="*/ 250032 w 771525"/>
                <a:gd name="connsiteY53" fmla="*/ 154781 h 1164431"/>
                <a:gd name="connsiteX54" fmla="*/ 309563 w 771525"/>
                <a:gd name="connsiteY54" fmla="*/ 204787 h 1164431"/>
                <a:gd name="connsiteX55" fmla="*/ 211932 w 771525"/>
                <a:gd name="connsiteY55" fmla="*/ 328612 h 1164431"/>
                <a:gd name="connsiteX56" fmla="*/ 173832 w 771525"/>
                <a:gd name="connsiteY56" fmla="*/ 319087 h 1164431"/>
                <a:gd name="connsiteX57" fmla="*/ 80963 w 771525"/>
                <a:gd name="connsiteY57" fmla="*/ 452437 h 1164431"/>
                <a:gd name="connsiteX58" fmla="*/ 97632 w 771525"/>
                <a:gd name="connsiteY58" fmla="*/ 464344 h 1164431"/>
                <a:gd name="connsiteX59" fmla="*/ 114300 w 771525"/>
                <a:gd name="connsiteY59" fmla="*/ 504825 h 1164431"/>
                <a:gd name="connsiteX60" fmla="*/ 92869 w 771525"/>
                <a:gd name="connsiteY60" fmla="*/ 566737 h 1164431"/>
                <a:gd name="connsiteX61" fmla="*/ 102394 w 771525"/>
                <a:gd name="connsiteY61" fmla="*/ 640556 h 1164431"/>
                <a:gd name="connsiteX62" fmla="*/ 73819 w 771525"/>
                <a:gd name="connsiteY62" fmla="*/ 678656 h 1164431"/>
                <a:gd name="connsiteX63" fmla="*/ 73819 w 771525"/>
                <a:gd name="connsiteY63" fmla="*/ 704850 h 1164431"/>
                <a:gd name="connsiteX64" fmla="*/ 61913 w 771525"/>
                <a:gd name="connsiteY64" fmla="*/ 733425 h 1164431"/>
                <a:gd name="connsiteX65" fmla="*/ 88107 w 771525"/>
                <a:gd name="connsiteY65" fmla="*/ 762000 h 1164431"/>
                <a:gd name="connsiteX66" fmla="*/ 135732 w 771525"/>
                <a:gd name="connsiteY66" fmla="*/ 850106 h 1164431"/>
                <a:gd name="connsiteX67" fmla="*/ 69057 w 771525"/>
                <a:gd name="connsiteY67" fmla="*/ 876300 h 1164431"/>
                <a:gd name="connsiteX68" fmla="*/ 45244 w 771525"/>
                <a:gd name="connsiteY68" fmla="*/ 928687 h 1164431"/>
                <a:gd name="connsiteX69" fmla="*/ 33338 w 771525"/>
                <a:gd name="connsiteY69" fmla="*/ 983456 h 1164431"/>
                <a:gd name="connsiteX70" fmla="*/ 2382 w 771525"/>
                <a:gd name="connsiteY70" fmla="*/ 973931 h 1164431"/>
                <a:gd name="connsiteX71" fmla="*/ 0 w 771525"/>
                <a:gd name="connsiteY71" fmla="*/ 1021556 h 1164431"/>
                <a:gd name="connsiteX72" fmla="*/ 16669 w 771525"/>
                <a:gd name="connsiteY72" fmla="*/ 1031081 h 1164431"/>
                <a:gd name="connsiteX73" fmla="*/ 57150 w 771525"/>
                <a:gd name="connsiteY73" fmla="*/ 1040606 h 1164431"/>
                <a:gd name="connsiteX74" fmla="*/ 85725 w 771525"/>
                <a:gd name="connsiteY74" fmla="*/ 1054894 h 1164431"/>
                <a:gd name="connsiteX75" fmla="*/ 102394 w 771525"/>
                <a:gd name="connsiteY75" fmla="*/ 1109662 h 1164431"/>
                <a:gd name="connsiteX76" fmla="*/ 130969 w 771525"/>
                <a:gd name="connsiteY76" fmla="*/ 1135856 h 1164431"/>
                <a:gd name="connsiteX77" fmla="*/ 157163 w 771525"/>
                <a:gd name="connsiteY77" fmla="*/ 1164431 h 1164431"/>
                <a:gd name="connsiteX78" fmla="*/ 192882 w 771525"/>
                <a:gd name="connsiteY78" fmla="*/ 1157288 h 1164431"/>
                <a:gd name="connsiteX79" fmla="*/ 202407 w 771525"/>
                <a:gd name="connsiteY79" fmla="*/ 1131094 h 1164431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671513 w 771525"/>
                <a:gd name="connsiteY41" fmla="*/ 85725 h 1197769"/>
                <a:gd name="connsiteX42" fmla="*/ 645319 w 771525"/>
                <a:gd name="connsiteY42" fmla="*/ 69057 h 1197769"/>
                <a:gd name="connsiteX43" fmla="*/ 642938 w 771525"/>
                <a:gd name="connsiteY43" fmla="*/ 0 h 1197769"/>
                <a:gd name="connsiteX44" fmla="*/ 609600 w 771525"/>
                <a:gd name="connsiteY44" fmla="*/ 33338 h 1197769"/>
                <a:gd name="connsiteX45" fmla="*/ 583407 w 771525"/>
                <a:gd name="connsiteY45" fmla="*/ 57150 h 1197769"/>
                <a:gd name="connsiteX46" fmla="*/ 564357 w 771525"/>
                <a:gd name="connsiteY46" fmla="*/ 52388 h 1197769"/>
                <a:gd name="connsiteX47" fmla="*/ 554832 w 771525"/>
                <a:gd name="connsiteY47" fmla="*/ 76200 h 1197769"/>
                <a:gd name="connsiteX48" fmla="*/ 509588 w 771525"/>
                <a:gd name="connsiteY48" fmla="*/ 109538 h 1197769"/>
                <a:gd name="connsiteX49" fmla="*/ 407194 w 771525"/>
                <a:gd name="connsiteY49" fmla="*/ 147638 h 1197769"/>
                <a:gd name="connsiteX50" fmla="*/ 381000 w 771525"/>
                <a:gd name="connsiteY50" fmla="*/ 185738 h 1197769"/>
                <a:gd name="connsiteX51" fmla="*/ 340519 w 771525"/>
                <a:gd name="connsiteY51" fmla="*/ 173832 h 1197769"/>
                <a:gd name="connsiteX52" fmla="*/ 245269 w 771525"/>
                <a:gd name="connsiteY52" fmla="*/ 178594 h 1197769"/>
                <a:gd name="connsiteX53" fmla="*/ 250032 w 771525"/>
                <a:gd name="connsiteY53" fmla="*/ 188119 h 1197769"/>
                <a:gd name="connsiteX54" fmla="*/ 309563 w 771525"/>
                <a:gd name="connsiteY54" fmla="*/ 238125 h 1197769"/>
                <a:gd name="connsiteX55" fmla="*/ 211932 w 771525"/>
                <a:gd name="connsiteY55" fmla="*/ 361950 h 1197769"/>
                <a:gd name="connsiteX56" fmla="*/ 173832 w 771525"/>
                <a:gd name="connsiteY56" fmla="*/ 352425 h 1197769"/>
                <a:gd name="connsiteX57" fmla="*/ 80963 w 771525"/>
                <a:gd name="connsiteY57" fmla="*/ 485775 h 1197769"/>
                <a:gd name="connsiteX58" fmla="*/ 97632 w 771525"/>
                <a:gd name="connsiteY58" fmla="*/ 497682 h 1197769"/>
                <a:gd name="connsiteX59" fmla="*/ 114300 w 771525"/>
                <a:gd name="connsiteY59" fmla="*/ 538163 h 1197769"/>
                <a:gd name="connsiteX60" fmla="*/ 92869 w 771525"/>
                <a:gd name="connsiteY60" fmla="*/ 600075 h 1197769"/>
                <a:gd name="connsiteX61" fmla="*/ 102394 w 771525"/>
                <a:gd name="connsiteY61" fmla="*/ 673894 h 1197769"/>
                <a:gd name="connsiteX62" fmla="*/ 73819 w 771525"/>
                <a:gd name="connsiteY62" fmla="*/ 711994 h 1197769"/>
                <a:gd name="connsiteX63" fmla="*/ 73819 w 771525"/>
                <a:gd name="connsiteY63" fmla="*/ 738188 h 1197769"/>
                <a:gd name="connsiteX64" fmla="*/ 61913 w 771525"/>
                <a:gd name="connsiteY64" fmla="*/ 766763 h 1197769"/>
                <a:gd name="connsiteX65" fmla="*/ 88107 w 771525"/>
                <a:gd name="connsiteY65" fmla="*/ 795338 h 1197769"/>
                <a:gd name="connsiteX66" fmla="*/ 135732 w 771525"/>
                <a:gd name="connsiteY66" fmla="*/ 883444 h 1197769"/>
                <a:gd name="connsiteX67" fmla="*/ 69057 w 771525"/>
                <a:gd name="connsiteY67" fmla="*/ 909638 h 1197769"/>
                <a:gd name="connsiteX68" fmla="*/ 45244 w 771525"/>
                <a:gd name="connsiteY68" fmla="*/ 962025 h 1197769"/>
                <a:gd name="connsiteX69" fmla="*/ 33338 w 771525"/>
                <a:gd name="connsiteY69" fmla="*/ 1016794 h 1197769"/>
                <a:gd name="connsiteX70" fmla="*/ 2382 w 771525"/>
                <a:gd name="connsiteY70" fmla="*/ 1007269 h 1197769"/>
                <a:gd name="connsiteX71" fmla="*/ 0 w 771525"/>
                <a:gd name="connsiteY71" fmla="*/ 1054894 h 1197769"/>
                <a:gd name="connsiteX72" fmla="*/ 16669 w 771525"/>
                <a:gd name="connsiteY72" fmla="*/ 1064419 h 1197769"/>
                <a:gd name="connsiteX73" fmla="*/ 57150 w 771525"/>
                <a:gd name="connsiteY73" fmla="*/ 1073944 h 1197769"/>
                <a:gd name="connsiteX74" fmla="*/ 85725 w 771525"/>
                <a:gd name="connsiteY74" fmla="*/ 1088232 h 1197769"/>
                <a:gd name="connsiteX75" fmla="*/ 102394 w 771525"/>
                <a:gd name="connsiteY75" fmla="*/ 1143000 h 1197769"/>
                <a:gd name="connsiteX76" fmla="*/ 130969 w 771525"/>
                <a:gd name="connsiteY76" fmla="*/ 1169194 h 1197769"/>
                <a:gd name="connsiteX77" fmla="*/ 157163 w 771525"/>
                <a:gd name="connsiteY77" fmla="*/ 1197769 h 1197769"/>
                <a:gd name="connsiteX78" fmla="*/ 192882 w 771525"/>
                <a:gd name="connsiteY78" fmla="*/ 1190626 h 1197769"/>
                <a:gd name="connsiteX79" fmla="*/ 202407 w 771525"/>
                <a:gd name="connsiteY79" fmla="*/ 1164432 h 1197769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695325 w 771525"/>
                <a:gd name="connsiteY41" fmla="*/ 97632 h 1197769"/>
                <a:gd name="connsiteX42" fmla="*/ 671513 w 771525"/>
                <a:gd name="connsiteY42" fmla="*/ 85725 h 1197769"/>
                <a:gd name="connsiteX43" fmla="*/ 645319 w 771525"/>
                <a:gd name="connsiteY43" fmla="*/ 69057 h 1197769"/>
                <a:gd name="connsiteX44" fmla="*/ 642938 w 771525"/>
                <a:gd name="connsiteY44" fmla="*/ 0 h 1197769"/>
                <a:gd name="connsiteX45" fmla="*/ 609600 w 771525"/>
                <a:gd name="connsiteY45" fmla="*/ 33338 h 1197769"/>
                <a:gd name="connsiteX46" fmla="*/ 583407 w 771525"/>
                <a:gd name="connsiteY46" fmla="*/ 57150 h 1197769"/>
                <a:gd name="connsiteX47" fmla="*/ 564357 w 771525"/>
                <a:gd name="connsiteY47" fmla="*/ 52388 h 1197769"/>
                <a:gd name="connsiteX48" fmla="*/ 554832 w 771525"/>
                <a:gd name="connsiteY48" fmla="*/ 76200 h 1197769"/>
                <a:gd name="connsiteX49" fmla="*/ 509588 w 771525"/>
                <a:gd name="connsiteY49" fmla="*/ 109538 h 1197769"/>
                <a:gd name="connsiteX50" fmla="*/ 407194 w 771525"/>
                <a:gd name="connsiteY50" fmla="*/ 147638 h 1197769"/>
                <a:gd name="connsiteX51" fmla="*/ 381000 w 771525"/>
                <a:gd name="connsiteY51" fmla="*/ 185738 h 1197769"/>
                <a:gd name="connsiteX52" fmla="*/ 340519 w 771525"/>
                <a:gd name="connsiteY52" fmla="*/ 173832 h 1197769"/>
                <a:gd name="connsiteX53" fmla="*/ 245269 w 771525"/>
                <a:gd name="connsiteY53" fmla="*/ 178594 h 1197769"/>
                <a:gd name="connsiteX54" fmla="*/ 250032 w 771525"/>
                <a:gd name="connsiteY54" fmla="*/ 188119 h 1197769"/>
                <a:gd name="connsiteX55" fmla="*/ 309563 w 771525"/>
                <a:gd name="connsiteY55" fmla="*/ 238125 h 1197769"/>
                <a:gd name="connsiteX56" fmla="*/ 211932 w 771525"/>
                <a:gd name="connsiteY56" fmla="*/ 361950 h 1197769"/>
                <a:gd name="connsiteX57" fmla="*/ 173832 w 771525"/>
                <a:gd name="connsiteY57" fmla="*/ 352425 h 1197769"/>
                <a:gd name="connsiteX58" fmla="*/ 80963 w 771525"/>
                <a:gd name="connsiteY58" fmla="*/ 485775 h 1197769"/>
                <a:gd name="connsiteX59" fmla="*/ 97632 w 771525"/>
                <a:gd name="connsiteY59" fmla="*/ 497682 h 1197769"/>
                <a:gd name="connsiteX60" fmla="*/ 114300 w 771525"/>
                <a:gd name="connsiteY60" fmla="*/ 538163 h 1197769"/>
                <a:gd name="connsiteX61" fmla="*/ 92869 w 771525"/>
                <a:gd name="connsiteY61" fmla="*/ 600075 h 1197769"/>
                <a:gd name="connsiteX62" fmla="*/ 102394 w 771525"/>
                <a:gd name="connsiteY62" fmla="*/ 673894 h 1197769"/>
                <a:gd name="connsiteX63" fmla="*/ 73819 w 771525"/>
                <a:gd name="connsiteY63" fmla="*/ 711994 h 1197769"/>
                <a:gd name="connsiteX64" fmla="*/ 73819 w 771525"/>
                <a:gd name="connsiteY64" fmla="*/ 738188 h 1197769"/>
                <a:gd name="connsiteX65" fmla="*/ 61913 w 771525"/>
                <a:gd name="connsiteY65" fmla="*/ 766763 h 1197769"/>
                <a:gd name="connsiteX66" fmla="*/ 88107 w 771525"/>
                <a:gd name="connsiteY66" fmla="*/ 795338 h 1197769"/>
                <a:gd name="connsiteX67" fmla="*/ 135732 w 771525"/>
                <a:gd name="connsiteY67" fmla="*/ 883444 h 1197769"/>
                <a:gd name="connsiteX68" fmla="*/ 69057 w 771525"/>
                <a:gd name="connsiteY68" fmla="*/ 909638 h 1197769"/>
                <a:gd name="connsiteX69" fmla="*/ 45244 w 771525"/>
                <a:gd name="connsiteY69" fmla="*/ 962025 h 1197769"/>
                <a:gd name="connsiteX70" fmla="*/ 33338 w 771525"/>
                <a:gd name="connsiteY70" fmla="*/ 1016794 h 1197769"/>
                <a:gd name="connsiteX71" fmla="*/ 2382 w 771525"/>
                <a:gd name="connsiteY71" fmla="*/ 1007269 h 1197769"/>
                <a:gd name="connsiteX72" fmla="*/ 0 w 771525"/>
                <a:gd name="connsiteY72" fmla="*/ 1054894 h 1197769"/>
                <a:gd name="connsiteX73" fmla="*/ 16669 w 771525"/>
                <a:gd name="connsiteY73" fmla="*/ 1064419 h 1197769"/>
                <a:gd name="connsiteX74" fmla="*/ 57150 w 771525"/>
                <a:gd name="connsiteY74" fmla="*/ 1073944 h 1197769"/>
                <a:gd name="connsiteX75" fmla="*/ 85725 w 771525"/>
                <a:gd name="connsiteY75" fmla="*/ 1088232 h 1197769"/>
                <a:gd name="connsiteX76" fmla="*/ 102394 w 771525"/>
                <a:gd name="connsiteY76" fmla="*/ 1143000 h 1197769"/>
                <a:gd name="connsiteX77" fmla="*/ 130969 w 771525"/>
                <a:gd name="connsiteY77" fmla="*/ 1169194 h 1197769"/>
                <a:gd name="connsiteX78" fmla="*/ 157163 w 771525"/>
                <a:gd name="connsiteY78" fmla="*/ 1197769 h 1197769"/>
                <a:gd name="connsiteX79" fmla="*/ 192882 w 771525"/>
                <a:gd name="connsiteY79" fmla="*/ 1190626 h 1197769"/>
                <a:gd name="connsiteX80" fmla="*/ 202407 w 771525"/>
                <a:gd name="connsiteY80" fmla="*/ 1164432 h 1197769"/>
                <a:gd name="connsiteX0" fmla="*/ 202407 w 771525"/>
                <a:gd name="connsiteY0" fmla="*/ 1164432 h 1197769"/>
                <a:gd name="connsiteX1" fmla="*/ 221457 w 771525"/>
                <a:gd name="connsiteY1" fmla="*/ 1097757 h 1197769"/>
                <a:gd name="connsiteX2" fmla="*/ 238125 w 771525"/>
                <a:gd name="connsiteY2" fmla="*/ 1076325 h 1197769"/>
                <a:gd name="connsiteX3" fmla="*/ 247650 w 771525"/>
                <a:gd name="connsiteY3" fmla="*/ 1045369 h 1197769"/>
                <a:gd name="connsiteX4" fmla="*/ 283369 w 771525"/>
                <a:gd name="connsiteY4" fmla="*/ 1019175 h 1197769"/>
                <a:gd name="connsiteX5" fmla="*/ 319088 w 771525"/>
                <a:gd name="connsiteY5" fmla="*/ 995363 h 1197769"/>
                <a:gd name="connsiteX6" fmla="*/ 350044 w 771525"/>
                <a:gd name="connsiteY6" fmla="*/ 962025 h 1197769"/>
                <a:gd name="connsiteX7" fmla="*/ 354807 w 771525"/>
                <a:gd name="connsiteY7" fmla="*/ 933450 h 1197769"/>
                <a:gd name="connsiteX8" fmla="*/ 321469 w 771525"/>
                <a:gd name="connsiteY8" fmla="*/ 888207 h 1197769"/>
                <a:gd name="connsiteX9" fmla="*/ 323850 w 771525"/>
                <a:gd name="connsiteY9" fmla="*/ 819150 h 1197769"/>
                <a:gd name="connsiteX10" fmla="*/ 280988 w 771525"/>
                <a:gd name="connsiteY10" fmla="*/ 769144 h 1197769"/>
                <a:gd name="connsiteX11" fmla="*/ 288132 w 771525"/>
                <a:gd name="connsiteY11" fmla="*/ 731044 h 1197769"/>
                <a:gd name="connsiteX12" fmla="*/ 316707 w 771525"/>
                <a:gd name="connsiteY12" fmla="*/ 714375 h 1197769"/>
                <a:gd name="connsiteX13" fmla="*/ 330994 w 771525"/>
                <a:gd name="connsiteY13" fmla="*/ 740569 h 1197769"/>
                <a:gd name="connsiteX14" fmla="*/ 354807 w 771525"/>
                <a:gd name="connsiteY14" fmla="*/ 759619 h 1197769"/>
                <a:gd name="connsiteX15" fmla="*/ 369094 w 771525"/>
                <a:gd name="connsiteY15" fmla="*/ 778669 h 1197769"/>
                <a:gd name="connsiteX16" fmla="*/ 378619 w 771525"/>
                <a:gd name="connsiteY16" fmla="*/ 814388 h 1197769"/>
                <a:gd name="connsiteX17" fmla="*/ 395288 w 771525"/>
                <a:gd name="connsiteY17" fmla="*/ 831057 h 1197769"/>
                <a:gd name="connsiteX18" fmla="*/ 409575 w 771525"/>
                <a:gd name="connsiteY18" fmla="*/ 826294 h 1197769"/>
                <a:gd name="connsiteX19" fmla="*/ 426244 w 771525"/>
                <a:gd name="connsiteY19" fmla="*/ 819150 h 1197769"/>
                <a:gd name="connsiteX20" fmla="*/ 423863 w 771525"/>
                <a:gd name="connsiteY20" fmla="*/ 709613 h 1197769"/>
                <a:gd name="connsiteX21" fmla="*/ 409575 w 771525"/>
                <a:gd name="connsiteY21" fmla="*/ 673894 h 1197769"/>
                <a:gd name="connsiteX22" fmla="*/ 411957 w 771525"/>
                <a:gd name="connsiteY22" fmla="*/ 647700 h 1197769"/>
                <a:gd name="connsiteX23" fmla="*/ 426244 w 771525"/>
                <a:gd name="connsiteY23" fmla="*/ 600075 h 1197769"/>
                <a:gd name="connsiteX24" fmla="*/ 473869 w 771525"/>
                <a:gd name="connsiteY24" fmla="*/ 600075 h 1197769"/>
                <a:gd name="connsiteX25" fmla="*/ 488157 w 771525"/>
                <a:gd name="connsiteY25" fmla="*/ 585788 h 1197769"/>
                <a:gd name="connsiteX26" fmla="*/ 509588 w 771525"/>
                <a:gd name="connsiteY26" fmla="*/ 535782 h 1197769"/>
                <a:gd name="connsiteX27" fmla="*/ 604838 w 771525"/>
                <a:gd name="connsiteY27" fmla="*/ 490538 h 1197769"/>
                <a:gd name="connsiteX28" fmla="*/ 628650 w 771525"/>
                <a:gd name="connsiteY28" fmla="*/ 481013 h 1197769"/>
                <a:gd name="connsiteX29" fmla="*/ 638175 w 771525"/>
                <a:gd name="connsiteY29" fmla="*/ 435769 h 1197769"/>
                <a:gd name="connsiteX30" fmla="*/ 638175 w 771525"/>
                <a:gd name="connsiteY30" fmla="*/ 395288 h 1197769"/>
                <a:gd name="connsiteX31" fmla="*/ 640557 w 771525"/>
                <a:gd name="connsiteY31" fmla="*/ 373857 h 1197769"/>
                <a:gd name="connsiteX32" fmla="*/ 652463 w 771525"/>
                <a:gd name="connsiteY32" fmla="*/ 366713 h 1197769"/>
                <a:gd name="connsiteX33" fmla="*/ 742950 w 771525"/>
                <a:gd name="connsiteY33" fmla="*/ 330994 h 1197769"/>
                <a:gd name="connsiteX34" fmla="*/ 766763 w 771525"/>
                <a:gd name="connsiteY34" fmla="*/ 314325 h 1197769"/>
                <a:gd name="connsiteX35" fmla="*/ 754857 w 771525"/>
                <a:gd name="connsiteY35" fmla="*/ 285750 h 1197769"/>
                <a:gd name="connsiteX36" fmla="*/ 742950 w 771525"/>
                <a:gd name="connsiteY36" fmla="*/ 254794 h 1197769"/>
                <a:gd name="connsiteX37" fmla="*/ 771525 w 771525"/>
                <a:gd name="connsiteY37" fmla="*/ 226219 h 1197769"/>
                <a:gd name="connsiteX38" fmla="*/ 752475 w 771525"/>
                <a:gd name="connsiteY38" fmla="*/ 195263 h 1197769"/>
                <a:gd name="connsiteX39" fmla="*/ 752475 w 771525"/>
                <a:gd name="connsiteY39" fmla="*/ 152400 h 1197769"/>
                <a:gd name="connsiteX40" fmla="*/ 719138 w 771525"/>
                <a:gd name="connsiteY40" fmla="*/ 119063 h 1197769"/>
                <a:gd name="connsiteX41" fmla="*/ 707231 w 771525"/>
                <a:gd name="connsiteY41" fmla="*/ 92870 h 1197769"/>
                <a:gd name="connsiteX42" fmla="*/ 671513 w 771525"/>
                <a:gd name="connsiteY42" fmla="*/ 85725 h 1197769"/>
                <a:gd name="connsiteX43" fmla="*/ 645319 w 771525"/>
                <a:gd name="connsiteY43" fmla="*/ 69057 h 1197769"/>
                <a:gd name="connsiteX44" fmla="*/ 642938 w 771525"/>
                <a:gd name="connsiteY44" fmla="*/ 0 h 1197769"/>
                <a:gd name="connsiteX45" fmla="*/ 609600 w 771525"/>
                <a:gd name="connsiteY45" fmla="*/ 33338 h 1197769"/>
                <a:gd name="connsiteX46" fmla="*/ 583407 w 771525"/>
                <a:gd name="connsiteY46" fmla="*/ 57150 h 1197769"/>
                <a:gd name="connsiteX47" fmla="*/ 564357 w 771525"/>
                <a:gd name="connsiteY47" fmla="*/ 52388 h 1197769"/>
                <a:gd name="connsiteX48" fmla="*/ 554832 w 771525"/>
                <a:gd name="connsiteY48" fmla="*/ 76200 h 1197769"/>
                <a:gd name="connsiteX49" fmla="*/ 509588 w 771525"/>
                <a:gd name="connsiteY49" fmla="*/ 109538 h 1197769"/>
                <a:gd name="connsiteX50" fmla="*/ 407194 w 771525"/>
                <a:gd name="connsiteY50" fmla="*/ 147638 h 1197769"/>
                <a:gd name="connsiteX51" fmla="*/ 381000 w 771525"/>
                <a:gd name="connsiteY51" fmla="*/ 185738 h 1197769"/>
                <a:gd name="connsiteX52" fmla="*/ 340519 w 771525"/>
                <a:gd name="connsiteY52" fmla="*/ 173832 h 1197769"/>
                <a:gd name="connsiteX53" fmla="*/ 245269 w 771525"/>
                <a:gd name="connsiteY53" fmla="*/ 178594 h 1197769"/>
                <a:gd name="connsiteX54" fmla="*/ 250032 w 771525"/>
                <a:gd name="connsiteY54" fmla="*/ 188119 h 1197769"/>
                <a:gd name="connsiteX55" fmla="*/ 309563 w 771525"/>
                <a:gd name="connsiteY55" fmla="*/ 238125 h 1197769"/>
                <a:gd name="connsiteX56" fmla="*/ 211932 w 771525"/>
                <a:gd name="connsiteY56" fmla="*/ 361950 h 1197769"/>
                <a:gd name="connsiteX57" fmla="*/ 173832 w 771525"/>
                <a:gd name="connsiteY57" fmla="*/ 352425 h 1197769"/>
                <a:gd name="connsiteX58" fmla="*/ 80963 w 771525"/>
                <a:gd name="connsiteY58" fmla="*/ 485775 h 1197769"/>
                <a:gd name="connsiteX59" fmla="*/ 97632 w 771525"/>
                <a:gd name="connsiteY59" fmla="*/ 497682 h 1197769"/>
                <a:gd name="connsiteX60" fmla="*/ 114300 w 771525"/>
                <a:gd name="connsiteY60" fmla="*/ 538163 h 1197769"/>
                <a:gd name="connsiteX61" fmla="*/ 92869 w 771525"/>
                <a:gd name="connsiteY61" fmla="*/ 600075 h 1197769"/>
                <a:gd name="connsiteX62" fmla="*/ 102394 w 771525"/>
                <a:gd name="connsiteY62" fmla="*/ 673894 h 1197769"/>
                <a:gd name="connsiteX63" fmla="*/ 73819 w 771525"/>
                <a:gd name="connsiteY63" fmla="*/ 711994 h 1197769"/>
                <a:gd name="connsiteX64" fmla="*/ 73819 w 771525"/>
                <a:gd name="connsiteY64" fmla="*/ 738188 h 1197769"/>
                <a:gd name="connsiteX65" fmla="*/ 61913 w 771525"/>
                <a:gd name="connsiteY65" fmla="*/ 766763 h 1197769"/>
                <a:gd name="connsiteX66" fmla="*/ 88107 w 771525"/>
                <a:gd name="connsiteY66" fmla="*/ 795338 h 1197769"/>
                <a:gd name="connsiteX67" fmla="*/ 135732 w 771525"/>
                <a:gd name="connsiteY67" fmla="*/ 883444 h 1197769"/>
                <a:gd name="connsiteX68" fmla="*/ 69057 w 771525"/>
                <a:gd name="connsiteY68" fmla="*/ 909638 h 1197769"/>
                <a:gd name="connsiteX69" fmla="*/ 45244 w 771525"/>
                <a:gd name="connsiteY69" fmla="*/ 962025 h 1197769"/>
                <a:gd name="connsiteX70" fmla="*/ 33338 w 771525"/>
                <a:gd name="connsiteY70" fmla="*/ 1016794 h 1197769"/>
                <a:gd name="connsiteX71" fmla="*/ 2382 w 771525"/>
                <a:gd name="connsiteY71" fmla="*/ 1007269 h 1197769"/>
                <a:gd name="connsiteX72" fmla="*/ 0 w 771525"/>
                <a:gd name="connsiteY72" fmla="*/ 1054894 h 1197769"/>
                <a:gd name="connsiteX73" fmla="*/ 16669 w 771525"/>
                <a:gd name="connsiteY73" fmla="*/ 1064419 h 1197769"/>
                <a:gd name="connsiteX74" fmla="*/ 57150 w 771525"/>
                <a:gd name="connsiteY74" fmla="*/ 1073944 h 1197769"/>
                <a:gd name="connsiteX75" fmla="*/ 85725 w 771525"/>
                <a:gd name="connsiteY75" fmla="*/ 1088232 h 1197769"/>
                <a:gd name="connsiteX76" fmla="*/ 102394 w 771525"/>
                <a:gd name="connsiteY76" fmla="*/ 1143000 h 1197769"/>
                <a:gd name="connsiteX77" fmla="*/ 130969 w 771525"/>
                <a:gd name="connsiteY77" fmla="*/ 1169194 h 1197769"/>
                <a:gd name="connsiteX78" fmla="*/ 157163 w 771525"/>
                <a:gd name="connsiteY78" fmla="*/ 1197769 h 1197769"/>
                <a:gd name="connsiteX79" fmla="*/ 192882 w 771525"/>
                <a:gd name="connsiteY79" fmla="*/ 1190626 h 1197769"/>
                <a:gd name="connsiteX80" fmla="*/ 202407 w 771525"/>
                <a:gd name="connsiteY80" fmla="*/ 1164432 h 1197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771525" h="1197769">
                  <a:moveTo>
                    <a:pt x="202407" y="1164432"/>
                  </a:moveTo>
                  <a:lnTo>
                    <a:pt x="221457" y="1097757"/>
                  </a:lnTo>
                  <a:lnTo>
                    <a:pt x="238125" y="1076325"/>
                  </a:lnTo>
                  <a:lnTo>
                    <a:pt x="247650" y="1045369"/>
                  </a:lnTo>
                  <a:lnTo>
                    <a:pt x="283369" y="1019175"/>
                  </a:lnTo>
                  <a:lnTo>
                    <a:pt x="319088" y="995363"/>
                  </a:lnTo>
                  <a:lnTo>
                    <a:pt x="350044" y="962025"/>
                  </a:lnTo>
                  <a:lnTo>
                    <a:pt x="354807" y="933450"/>
                  </a:lnTo>
                  <a:lnTo>
                    <a:pt x="321469" y="888207"/>
                  </a:lnTo>
                  <a:cubicBezTo>
                    <a:pt x="322263" y="865188"/>
                    <a:pt x="323056" y="842169"/>
                    <a:pt x="323850" y="819150"/>
                  </a:cubicBezTo>
                  <a:lnTo>
                    <a:pt x="280988" y="769144"/>
                  </a:lnTo>
                  <a:lnTo>
                    <a:pt x="288132" y="731044"/>
                  </a:lnTo>
                  <a:lnTo>
                    <a:pt x="316707" y="714375"/>
                  </a:lnTo>
                  <a:lnTo>
                    <a:pt x="330994" y="740569"/>
                  </a:lnTo>
                  <a:lnTo>
                    <a:pt x="354807" y="759619"/>
                  </a:lnTo>
                  <a:lnTo>
                    <a:pt x="369094" y="778669"/>
                  </a:lnTo>
                  <a:lnTo>
                    <a:pt x="378619" y="814388"/>
                  </a:lnTo>
                  <a:lnTo>
                    <a:pt x="395288" y="831057"/>
                  </a:lnTo>
                  <a:lnTo>
                    <a:pt x="409575" y="826294"/>
                  </a:lnTo>
                  <a:lnTo>
                    <a:pt x="426244" y="819150"/>
                  </a:lnTo>
                  <a:cubicBezTo>
                    <a:pt x="425450" y="782638"/>
                    <a:pt x="424657" y="746125"/>
                    <a:pt x="423863" y="709613"/>
                  </a:cubicBezTo>
                  <a:lnTo>
                    <a:pt x="409575" y="673894"/>
                  </a:lnTo>
                  <a:lnTo>
                    <a:pt x="411957" y="647700"/>
                  </a:lnTo>
                  <a:lnTo>
                    <a:pt x="426244" y="600075"/>
                  </a:lnTo>
                  <a:lnTo>
                    <a:pt x="473869" y="600075"/>
                  </a:lnTo>
                  <a:lnTo>
                    <a:pt x="488157" y="585788"/>
                  </a:lnTo>
                  <a:lnTo>
                    <a:pt x="509588" y="535782"/>
                  </a:lnTo>
                  <a:lnTo>
                    <a:pt x="604838" y="490538"/>
                  </a:lnTo>
                  <a:lnTo>
                    <a:pt x="628650" y="481013"/>
                  </a:lnTo>
                  <a:lnTo>
                    <a:pt x="638175" y="435769"/>
                  </a:lnTo>
                  <a:lnTo>
                    <a:pt x="638175" y="395288"/>
                  </a:lnTo>
                  <a:lnTo>
                    <a:pt x="640557" y="373857"/>
                  </a:lnTo>
                  <a:lnTo>
                    <a:pt x="652463" y="366713"/>
                  </a:lnTo>
                  <a:lnTo>
                    <a:pt x="742950" y="330994"/>
                  </a:lnTo>
                  <a:lnTo>
                    <a:pt x="766763" y="314325"/>
                  </a:lnTo>
                  <a:lnTo>
                    <a:pt x="754857" y="285750"/>
                  </a:lnTo>
                  <a:lnTo>
                    <a:pt x="742950" y="254794"/>
                  </a:lnTo>
                  <a:lnTo>
                    <a:pt x="771525" y="226219"/>
                  </a:lnTo>
                  <a:lnTo>
                    <a:pt x="752475" y="195263"/>
                  </a:lnTo>
                  <a:lnTo>
                    <a:pt x="752475" y="152400"/>
                  </a:lnTo>
                  <a:lnTo>
                    <a:pt x="719138" y="119063"/>
                  </a:lnTo>
                  <a:lnTo>
                    <a:pt x="707231" y="92870"/>
                  </a:lnTo>
                  <a:lnTo>
                    <a:pt x="671513" y="85725"/>
                  </a:lnTo>
                  <a:lnTo>
                    <a:pt x="645319" y="69057"/>
                  </a:lnTo>
                  <a:cubicBezTo>
                    <a:pt x="644525" y="46038"/>
                    <a:pt x="643732" y="23019"/>
                    <a:pt x="642938" y="0"/>
                  </a:cubicBezTo>
                  <a:lnTo>
                    <a:pt x="609600" y="33338"/>
                  </a:lnTo>
                  <a:lnTo>
                    <a:pt x="583407" y="57150"/>
                  </a:lnTo>
                  <a:lnTo>
                    <a:pt x="564357" y="52388"/>
                  </a:lnTo>
                  <a:lnTo>
                    <a:pt x="554832" y="76200"/>
                  </a:lnTo>
                  <a:lnTo>
                    <a:pt x="509588" y="109538"/>
                  </a:lnTo>
                  <a:lnTo>
                    <a:pt x="407194" y="147638"/>
                  </a:lnTo>
                  <a:lnTo>
                    <a:pt x="381000" y="185738"/>
                  </a:lnTo>
                  <a:lnTo>
                    <a:pt x="340519" y="173832"/>
                  </a:lnTo>
                  <a:lnTo>
                    <a:pt x="245269" y="178594"/>
                  </a:lnTo>
                  <a:lnTo>
                    <a:pt x="250032" y="188119"/>
                  </a:lnTo>
                  <a:lnTo>
                    <a:pt x="309563" y="238125"/>
                  </a:lnTo>
                  <a:lnTo>
                    <a:pt x="211932" y="361950"/>
                  </a:lnTo>
                  <a:lnTo>
                    <a:pt x="173832" y="352425"/>
                  </a:lnTo>
                  <a:lnTo>
                    <a:pt x="80963" y="485775"/>
                  </a:lnTo>
                  <a:lnTo>
                    <a:pt x="97632" y="497682"/>
                  </a:lnTo>
                  <a:lnTo>
                    <a:pt x="114300" y="538163"/>
                  </a:lnTo>
                  <a:lnTo>
                    <a:pt x="92869" y="600075"/>
                  </a:lnTo>
                  <a:lnTo>
                    <a:pt x="102394" y="673894"/>
                  </a:lnTo>
                  <a:lnTo>
                    <a:pt x="73819" y="711994"/>
                  </a:lnTo>
                  <a:lnTo>
                    <a:pt x="73819" y="738188"/>
                  </a:lnTo>
                  <a:lnTo>
                    <a:pt x="61913" y="766763"/>
                  </a:lnTo>
                  <a:lnTo>
                    <a:pt x="88107" y="795338"/>
                  </a:lnTo>
                  <a:lnTo>
                    <a:pt x="135732" y="883444"/>
                  </a:lnTo>
                  <a:lnTo>
                    <a:pt x="69057" y="909638"/>
                  </a:lnTo>
                  <a:lnTo>
                    <a:pt x="45244" y="962025"/>
                  </a:lnTo>
                  <a:lnTo>
                    <a:pt x="33338" y="1016794"/>
                  </a:lnTo>
                  <a:lnTo>
                    <a:pt x="2382" y="1007269"/>
                  </a:lnTo>
                  <a:lnTo>
                    <a:pt x="0" y="1054894"/>
                  </a:lnTo>
                  <a:lnTo>
                    <a:pt x="16669" y="1064419"/>
                  </a:lnTo>
                  <a:lnTo>
                    <a:pt x="57150" y="1073944"/>
                  </a:lnTo>
                  <a:lnTo>
                    <a:pt x="85725" y="1088232"/>
                  </a:lnTo>
                  <a:lnTo>
                    <a:pt x="102394" y="1143000"/>
                  </a:lnTo>
                  <a:lnTo>
                    <a:pt x="130969" y="1169194"/>
                  </a:lnTo>
                  <a:lnTo>
                    <a:pt x="157163" y="1197769"/>
                  </a:lnTo>
                  <a:lnTo>
                    <a:pt x="192882" y="1190626"/>
                  </a:lnTo>
                  <a:lnTo>
                    <a:pt x="202407" y="116443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7" name="Freeform 116"/>
            <p:cNvSpPr/>
            <p:nvPr/>
          </p:nvSpPr>
          <p:spPr bwMode="gray">
            <a:xfrm>
              <a:off x="5022850" y="4014788"/>
              <a:ext cx="1138238" cy="862012"/>
            </a:xfrm>
            <a:custGeom>
              <a:avLst/>
              <a:gdLst>
                <a:gd name="connsiteX0" fmla="*/ 631031 w 1114425"/>
                <a:gd name="connsiteY0" fmla="*/ 650081 h 862012"/>
                <a:gd name="connsiteX1" fmla="*/ 678656 w 1114425"/>
                <a:gd name="connsiteY1" fmla="*/ 585787 h 862012"/>
                <a:gd name="connsiteX2" fmla="*/ 702468 w 1114425"/>
                <a:gd name="connsiteY2" fmla="*/ 573881 h 862012"/>
                <a:gd name="connsiteX3" fmla="*/ 733425 w 1114425"/>
                <a:gd name="connsiteY3" fmla="*/ 573881 h 862012"/>
                <a:gd name="connsiteX4" fmla="*/ 778668 w 1114425"/>
                <a:gd name="connsiteY4" fmla="*/ 554831 h 862012"/>
                <a:gd name="connsiteX5" fmla="*/ 833437 w 1114425"/>
                <a:gd name="connsiteY5" fmla="*/ 528637 h 862012"/>
                <a:gd name="connsiteX6" fmla="*/ 883443 w 1114425"/>
                <a:gd name="connsiteY6" fmla="*/ 495300 h 862012"/>
                <a:gd name="connsiteX7" fmla="*/ 900112 w 1114425"/>
                <a:gd name="connsiteY7" fmla="*/ 490537 h 862012"/>
                <a:gd name="connsiteX8" fmla="*/ 919162 w 1114425"/>
                <a:gd name="connsiteY8" fmla="*/ 485775 h 862012"/>
                <a:gd name="connsiteX9" fmla="*/ 916781 w 1114425"/>
                <a:gd name="connsiteY9" fmla="*/ 447675 h 862012"/>
                <a:gd name="connsiteX10" fmla="*/ 954881 w 1114425"/>
                <a:gd name="connsiteY10" fmla="*/ 428625 h 862012"/>
                <a:gd name="connsiteX11" fmla="*/ 985837 w 1114425"/>
                <a:gd name="connsiteY11" fmla="*/ 407194 h 862012"/>
                <a:gd name="connsiteX12" fmla="*/ 1000125 w 1114425"/>
                <a:gd name="connsiteY12" fmla="*/ 347662 h 862012"/>
                <a:gd name="connsiteX13" fmla="*/ 981075 w 1114425"/>
                <a:gd name="connsiteY13" fmla="*/ 316706 h 862012"/>
                <a:gd name="connsiteX14" fmla="*/ 997743 w 1114425"/>
                <a:gd name="connsiteY14" fmla="*/ 271462 h 862012"/>
                <a:gd name="connsiteX15" fmla="*/ 1033462 w 1114425"/>
                <a:gd name="connsiteY15" fmla="*/ 233362 h 862012"/>
                <a:gd name="connsiteX16" fmla="*/ 1097756 w 1114425"/>
                <a:gd name="connsiteY16" fmla="*/ 209550 h 862012"/>
                <a:gd name="connsiteX17" fmla="*/ 1114425 w 1114425"/>
                <a:gd name="connsiteY17" fmla="*/ 190500 h 862012"/>
                <a:gd name="connsiteX18" fmla="*/ 1100137 w 1114425"/>
                <a:gd name="connsiteY18" fmla="*/ 161925 h 862012"/>
                <a:gd name="connsiteX19" fmla="*/ 1052512 w 1114425"/>
                <a:gd name="connsiteY19" fmla="*/ 107156 h 862012"/>
                <a:gd name="connsiteX20" fmla="*/ 1009650 w 1114425"/>
                <a:gd name="connsiteY20" fmla="*/ 73819 h 862012"/>
                <a:gd name="connsiteX21" fmla="*/ 995362 w 1114425"/>
                <a:gd name="connsiteY21" fmla="*/ 47625 h 862012"/>
                <a:gd name="connsiteX22" fmla="*/ 983456 w 1114425"/>
                <a:gd name="connsiteY22" fmla="*/ 64294 h 862012"/>
                <a:gd name="connsiteX23" fmla="*/ 966787 w 1114425"/>
                <a:gd name="connsiteY23" fmla="*/ 69056 h 862012"/>
                <a:gd name="connsiteX24" fmla="*/ 935831 w 1114425"/>
                <a:gd name="connsiteY24" fmla="*/ 59531 h 862012"/>
                <a:gd name="connsiteX25" fmla="*/ 904875 w 1114425"/>
                <a:gd name="connsiteY25" fmla="*/ 23812 h 862012"/>
                <a:gd name="connsiteX26" fmla="*/ 888206 w 1114425"/>
                <a:gd name="connsiteY26" fmla="*/ 0 h 862012"/>
                <a:gd name="connsiteX27" fmla="*/ 869156 w 1114425"/>
                <a:gd name="connsiteY27" fmla="*/ 28575 h 862012"/>
                <a:gd name="connsiteX28" fmla="*/ 871537 w 1114425"/>
                <a:gd name="connsiteY28" fmla="*/ 69056 h 862012"/>
                <a:gd name="connsiteX29" fmla="*/ 847725 w 1114425"/>
                <a:gd name="connsiteY29" fmla="*/ 100012 h 862012"/>
                <a:gd name="connsiteX30" fmla="*/ 826293 w 1114425"/>
                <a:gd name="connsiteY30" fmla="*/ 97631 h 862012"/>
                <a:gd name="connsiteX31" fmla="*/ 800100 w 1114425"/>
                <a:gd name="connsiteY31" fmla="*/ 71437 h 862012"/>
                <a:gd name="connsiteX32" fmla="*/ 783431 w 1114425"/>
                <a:gd name="connsiteY32" fmla="*/ 57150 h 862012"/>
                <a:gd name="connsiteX33" fmla="*/ 764381 w 1114425"/>
                <a:gd name="connsiteY33" fmla="*/ 61912 h 862012"/>
                <a:gd name="connsiteX34" fmla="*/ 747712 w 1114425"/>
                <a:gd name="connsiteY34" fmla="*/ 92869 h 862012"/>
                <a:gd name="connsiteX35" fmla="*/ 742950 w 1114425"/>
                <a:gd name="connsiteY35" fmla="*/ 107156 h 862012"/>
                <a:gd name="connsiteX36" fmla="*/ 714375 w 1114425"/>
                <a:gd name="connsiteY36" fmla="*/ 107156 h 862012"/>
                <a:gd name="connsiteX37" fmla="*/ 700087 w 1114425"/>
                <a:gd name="connsiteY37" fmla="*/ 95250 h 862012"/>
                <a:gd name="connsiteX38" fmla="*/ 700087 w 1114425"/>
                <a:gd name="connsiteY38" fmla="*/ 66675 h 862012"/>
                <a:gd name="connsiteX39" fmla="*/ 704850 w 1114425"/>
                <a:gd name="connsiteY39" fmla="*/ 38100 h 862012"/>
                <a:gd name="connsiteX40" fmla="*/ 692943 w 1114425"/>
                <a:gd name="connsiteY40" fmla="*/ 23812 h 862012"/>
                <a:gd name="connsiteX41" fmla="*/ 669131 w 1114425"/>
                <a:gd name="connsiteY41" fmla="*/ 26194 h 862012"/>
                <a:gd name="connsiteX42" fmla="*/ 640556 w 1114425"/>
                <a:gd name="connsiteY42" fmla="*/ 19050 h 862012"/>
                <a:gd name="connsiteX43" fmla="*/ 604837 w 1114425"/>
                <a:gd name="connsiteY43" fmla="*/ 4762 h 862012"/>
                <a:gd name="connsiteX44" fmla="*/ 569118 w 1114425"/>
                <a:gd name="connsiteY44" fmla="*/ 4762 h 862012"/>
                <a:gd name="connsiteX45" fmla="*/ 557212 w 1114425"/>
                <a:gd name="connsiteY45" fmla="*/ 11906 h 862012"/>
                <a:gd name="connsiteX46" fmla="*/ 438150 w 1114425"/>
                <a:gd name="connsiteY46" fmla="*/ 69056 h 862012"/>
                <a:gd name="connsiteX47" fmla="*/ 421481 w 1114425"/>
                <a:gd name="connsiteY47" fmla="*/ 169069 h 862012"/>
                <a:gd name="connsiteX48" fmla="*/ 304800 w 1114425"/>
                <a:gd name="connsiteY48" fmla="*/ 228600 h 862012"/>
                <a:gd name="connsiteX49" fmla="*/ 276225 w 1114425"/>
                <a:gd name="connsiteY49" fmla="*/ 290512 h 862012"/>
                <a:gd name="connsiteX50" fmla="*/ 228600 w 1114425"/>
                <a:gd name="connsiteY50" fmla="*/ 285750 h 862012"/>
                <a:gd name="connsiteX51" fmla="*/ 211931 w 1114425"/>
                <a:gd name="connsiteY51" fmla="*/ 357187 h 862012"/>
                <a:gd name="connsiteX52" fmla="*/ 207168 w 1114425"/>
                <a:gd name="connsiteY52" fmla="*/ 369094 h 862012"/>
                <a:gd name="connsiteX53" fmla="*/ 223837 w 1114425"/>
                <a:gd name="connsiteY53" fmla="*/ 404812 h 862012"/>
                <a:gd name="connsiteX54" fmla="*/ 219075 w 1114425"/>
                <a:gd name="connsiteY54" fmla="*/ 511969 h 862012"/>
                <a:gd name="connsiteX55" fmla="*/ 195262 w 1114425"/>
                <a:gd name="connsiteY55" fmla="*/ 521494 h 862012"/>
                <a:gd name="connsiteX56" fmla="*/ 180975 w 1114425"/>
                <a:gd name="connsiteY56" fmla="*/ 502444 h 862012"/>
                <a:gd name="connsiteX57" fmla="*/ 161925 w 1114425"/>
                <a:gd name="connsiteY57" fmla="*/ 457200 h 862012"/>
                <a:gd name="connsiteX58" fmla="*/ 128587 w 1114425"/>
                <a:gd name="connsiteY58" fmla="*/ 433387 h 862012"/>
                <a:gd name="connsiteX59" fmla="*/ 116681 w 1114425"/>
                <a:gd name="connsiteY59" fmla="*/ 409575 h 862012"/>
                <a:gd name="connsiteX60" fmla="*/ 83343 w 1114425"/>
                <a:gd name="connsiteY60" fmla="*/ 421481 h 862012"/>
                <a:gd name="connsiteX61" fmla="*/ 78581 w 1114425"/>
                <a:gd name="connsiteY61" fmla="*/ 466725 h 862012"/>
                <a:gd name="connsiteX62" fmla="*/ 116681 w 1114425"/>
                <a:gd name="connsiteY62" fmla="*/ 514350 h 862012"/>
                <a:gd name="connsiteX63" fmla="*/ 123825 w 1114425"/>
                <a:gd name="connsiteY63" fmla="*/ 583406 h 862012"/>
                <a:gd name="connsiteX64" fmla="*/ 152400 w 1114425"/>
                <a:gd name="connsiteY64" fmla="*/ 631031 h 862012"/>
                <a:gd name="connsiteX65" fmla="*/ 142875 w 1114425"/>
                <a:gd name="connsiteY65" fmla="*/ 657225 h 862012"/>
                <a:gd name="connsiteX66" fmla="*/ 107156 w 1114425"/>
                <a:gd name="connsiteY66" fmla="*/ 697706 h 862012"/>
                <a:gd name="connsiteX67" fmla="*/ 42862 w 1114425"/>
                <a:gd name="connsiteY67" fmla="*/ 735806 h 862012"/>
                <a:gd name="connsiteX68" fmla="*/ 35718 w 1114425"/>
                <a:gd name="connsiteY68" fmla="*/ 769144 h 862012"/>
                <a:gd name="connsiteX69" fmla="*/ 19050 w 1114425"/>
                <a:gd name="connsiteY69" fmla="*/ 795337 h 862012"/>
                <a:gd name="connsiteX70" fmla="*/ 0 w 1114425"/>
                <a:gd name="connsiteY70" fmla="*/ 859631 h 862012"/>
                <a:gd name="connsiteX71" fmla="*/ 19050 w 1114425"/>
                <a:gd name="connsiteY71" fmla="*/ 862012 h 862012"/>
                <a:gd name="connsiteX72" fmla="*/ 154781 w 1114425"/>
                <a:gd name="connsiteY72" fmla="*/ 828675 h 862012"/>
                <a:gd name="connsiteX73" fmla="*/ 171450 w 1114425"/>
                <a:gd name="connsiteY73" fmla="*/ 757237 h 862012"/>
                <a:gd name="connsiteX74" fmla="*/ 259556 w 1114425"/>
                <a:gd name="connsiteY74" fmla="*/ 800100 h 862012"/>
                <a:gd name="connsiteX75" fmla="*/ 297656 w 1114425"/>
                <a:gd name="connsiteY75" fmla="*/ 700087 h 862012"/>
                <a:gd name="connsiteX76" fmla="*/ 385762 w 1114425"/>
                <a:gd name="connsiteY76" fmla="*/ 666750 h 862012"/>
                <a:gd name="connsiteX77" fmla="*/ 435768 w 1114425"/>
                <a:gd name="connsiteY77" fmla="*/ 681037 h 862012"/>
                <a:gd name="connsiteX78" fmla="*/ 473868 w 1114425"/>
                <a:gd name="connsiteY78" fmla="*/ 702469 h 862012"/>
                <a:gd name="connsiteX79" fmla="*/ 500062 w 1114425"/>
                <a:gd name="connsiteY79" fmla="*/ 707231 h 862012"/>
                <a:gd name="connsiteX80" fmla="*/ 516731 w 1114425"/>
                <a:gd name="connsiteY80" fmla="*/ 702469 h 862012"/>
                <a:gd name="connsiteX81" fmla="*/ 545306 w 1114425"/>
                <a:gd name="connsiteY81" fmla="*/ 671512 h 862012"/>
                <a:gd name="connsiteX82" fmla="*/ 576262 w 1114425"/>
                <a:gd name="connsiteY82" fmla="*/ 671512 h 862012"/>
                <a:gd name="connsiteX83" fmla="*/ 631031 w 1114425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0137 w 1138238"/>
                <a:gd name="connsiteY18" fmla="*/ 161925 h 862012"/>
                <a:gd name="connsiteX19" fmla="*/ 1052512 w 1138238"/>
                <a:gd name="connsiteY19" fmla="*/ 107156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7281 w 1138238"/>
                <a:gd name="connsiteY18" fmla="*/ 154781 h 862012"/>
                <a:gd name="connsiteX19" fmla="*/ 1052512 w 1138238"/>
                <a:gd name="connsiteY19" fmla="*/ 107156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  <a:gd name="connsiteX0" fmla="*/ 631031 w 1138238"/>
                <a:gd name="connsiteY0" fmla="*/ 650081 h 862012"/>
                <a:gd name="connsiteX1" fmla="*/ 678656 w 1138238"/>
                <a:gd name="connsiteY1" fmla="*/ 585787 h 862012"/>
                <a:gd name="connsiteX2" fmla="*/ 702468 w 1138238"/>
                <a:gd name="connsiteY2" fmla="*/ 573881 h 862012"/>
                <a:gd name="connsiteX3" fmla="*/ 733425 w 1138238"/>
                <a:gd name="connsiteY3" fmla="*/ 573881 h 862012"/>
                <a:gd name="connsiteX4" fmla="*/ 778668 w 1138238"/>
                <a:gd name="connsiteY4" fmla="*/ 554831 h 862012"/>
                <a:gd name="connsiteX5" fmla="*/ 833437 w 1138238"/>
                <a:gd name="connsiteY5" fmla="*/ 528637 h 862012"/>
                <a:gd name="connsiteX6" fmla="*/ 883443 w 1138238"/>
                <a:gd name="connsiteY6" fmla="*/ 495300 h 862012"/>
                <a:gd name="connsiteX7" fmla="*/ 900112 w 1138238"/>
                <a:gd name="connsiteY7" fmla="*/ 490537 h 862012"/>
                <a:gd name="connsiteX8" fmla="*/ 919162 w 1138238"/>
                <a:gd name="connsiteY8" fmla="*/ 485775 h 862012"/>
                <a:gd name="connsiteX9" fmla="*/ 916781 w 1138238"/>
                <a:gd name="connsiteY9" fmla="*/ 447675 h 862012"/>
                <a:gd name="connsiteX10" fmla="*/ 954881 w 1138238"/>
                <a:gd name="connsiteY10" fmla="*/ 428625 h 862012"/>
                <a:gd name="connsiteX11" fmla="*/ 985837 w 1138238"/>
                <a:gd name="connsiteY11" fmla="*/ 407194 h 862012"/>
                <a:gd name="connsiteX12" fmla="*/ 1000125 w 1138238"/>
                <a:gd name="connsiteY12" fmla="*/ 347662 h 862012"/>
                <a:gd name="connsiteX13" fmla="*/ 981075 w 1138238"/>
                <a:gd name="connsiteY13" fmla="*/ 316706 h 862012"/>
                <a:gd name="connsiteX14" fmla="*/ 997743 w 1138238"/>
                <a:gd name="connsiteY14" fmla="*/ 271462 h 862012"/>
                <a:gd name="connsiteX15" fmla="*/ 1033462 w 1138238"/>
                <a:gd name="connsiteY15" fmla="*/ 233362 h 862012"/>
                <a:gd name="connsiteX16" fmla="*/ 1097756 w 1138238"/>
                <a:gd name="connsiteY16" fmla="*/ 209550 h 862012"/>
                <a:gd name="connsiteX17" fmla="*/ 1138238 w 1138238"/>
                <a:gd name="connsiteY17" fmla="*/ 185737 h 862012"/>
                <a:gd name="connsiteX18" fmla="*/ 1107281 w 1138238"/>
                <a:gd name="connsiteY18" fmla="*/ 154781 h 862012"/>
                <a:gd name="connsiteX19" fmla="*/ 1052512 w 1138238"/>
                <a:gd name="connsiteY19" fmla="*/ 97631 h 862012"/>
                <a:gd name="connsiteX20" fmla="*/ 1009650 w 1138238"/>
                <a:gd name="connsiteY20" fmla="*/ 73819 h 862012"/>
                <a:gd name="connsiteX21" fmla="*/ 995362 w 1138238"/>
                <a:gd name="connsiteY21" fmla="*/ 47625 h 862012"/>
                <a:gd name="connsiteX22" fmla="*/ 983456 w 1138238"/>
                <a:gd name="connsiteY22" fmla="*/ 64294 h 862012"/>
                <a:gd name="connsiteX23" fmla="*/ 966787 w 1138238"/>
                <a:gd name="connsiteY23" fmla="*/ 69056 h 862012"/>
                <a:gd name="connsiteX24" fmla="*/ 935831 w 1138238"/>
                <a:gd name="connsiteY24" fmla="*/ 59531 h 862012"/>
                <a:gd name="connsiteX25" fmla="*/ 904875 w 1138238"/>
                <a:gd name="connsiteY25" fmla="*/ 23812 h 862012"/>
                <a:gd name="connsiteX26" fmla="*/ 888206 w 1138238"/>
                <a:gd name="connsiteY26" fmla="*/ 0 h 862012"/>
                <a:gd name="connsiteX27" fmla="*/ 869156 w 1138238"/>
                <a:gd name="connsiteY27" fmla="*/ 28575 h 862012"/>
                <a:gd name="connsiteX28" fmla="*/ 871537 w 1138238"/>
                <a:gd name="connsiteY28" fmla="*/ 69056 h 862012"/>
                <a:gd name="connsiteX29" fmla="*/ 847725 w 1138238"/>
                <a:gd name="connsiteY29" fmla="*/ 100012 h 862012"/>
                <a:gd name="connsiteX30" fmla="*/ 826293 w 1138238"/>
                <a:gd name="connsiteY30" fmla="*/ 97631 h 862012"/>
                <a:gd name="connsiteX31" fmla="*/ 800100 w 1138238"/>
                <a:gd name="connsiteY31" fmla="*/ 71437 h 862012"/>
                <a:gd name="connsiteX32" fmla="*/ 783431 w 1138238"/>
                <a:gd name="connsiteY32" fmla="*/ 57150 h 862012"/>
                <a:gd name="connsiteX33" fmla="*/ 764381 w 1138238"/>
                <a:gd name="connsiteY33" fmla="*/ 61912 h 862012"/>
                <a:gd name="connsiteX34" fmla="*/ 747712 w 1138238"/>
                <a:gd name="connsiteY34" fmla="*/ 92869 h 862012"/>
                <a:gd name="connsiteX35" fmla="*/ 742950 w 1138238"/>
                <a:gd name="connsiteY35" fmla="*/ 107156 h 862012"/>
                <a:gd name="connsiteX36" fmla="*/ 714375 w 1138238"/>
                <a:gd name="connsiteY36" fmla="*/ 107156 h 862012"/>
                <a:gd name="connsiteX37" fmla="*/ 700087 w 1138238"/>
                <a:gd name="connsiteY37" fmla="*/ 95250 h 862012"/>
                <a:gd name="connsiteX38" fmla="*/ 700087 w 1138238"/>
                <a:gd name="connsiteY38" fmla="*/ 66675 h 862012"/>
                <a:gd name="connsiteX39" fmla="*/ 704850 w 1138238"/>
                <a:gd name="connsiteY39" fmla="*/ 38100 h 862012"/>
                <a:gd name="connsiteX40" fmla="*/ 692943 w 1138238"/>
                <a:gd name="connsiteY40" fmla="*/ 23812 h 862012"/>
                <a:gd name="connsiteX41" fmla="*/ 669131 w 1138238"/>
                <a:gd name="connsiteY41" fmla="*/ 26194 h 862012"/>
                <a:gd name="connsiteX42" fmla="*/ 640556 w 1138238"/>
                <a:gd name="connsiteY42" fmla="*/ 19050 h 862012"/>
                <a:gd name="connsiteX43" fmla="*/ 604837 w 1138238"/>
                <a:gd name="connsiteY43" fmla="*/ 4762 h 862012"/>
                <a:gd name="connsiteX44" fmla="*/ 569118 w 1138238"/>
                <a:gd name="connsiteY44" fmla="*/ 4762 h 862012"/>
                <a:gd name="connsiteX45" fmla="*/ 557212 w 1138238"/>
                <a:gd name="connsiteY45" fmla="*/ 11906 h 862012"/>
                <a:gd name="connsiteX46" fmla="*/ 438150 w 1138238"/>
                <a:gd name="connsiteY46" fmla="*/ 69056 h 862012"/>
                <a:gd name="connsiteX47" fmla="*/ 421481 w 1138238"/>
                <a:gd name="connsiteY47" fmla="*/ 169069 h 862012"/>
                <a:gd name="connsiteX48" fmla="*/ 304800 w 1138238"/>
                <a:gd name="connsiteY48" fmla="*/ 228600 h 862012"/>
                <a:gd name="connsiteX49" fmla="*/ 276225 w 1138238"/>
                <a:gd name="connsiteY49" fmla="*/ 290512 h 862012"/>
                <a:gd name="connsiteX50" fmla="*/ 228600 w 1138238"/>
                <a:gd name="connsiteY50" fmla="*/ 285750 h 862012"/>
                <a:gd name="connsiteX51" fmla="*/ 211931 w 1138238"/>
                <a:gd name="connsiteY51" fmla="*/ 357187 h 862012"/>
                <a:gd name="connsiteX52" fmla="*/ 207168 w 1138238"/>
                <a:gd name="connsiteY52" fmla="*/ 369094 h 862012"/>
                <a:gd name="connsiteX53" fmla="*/ 223837 w 1138238"/>
                <a:gd name="connsiteY53" fmla="*/ 404812 h 862012"/>
                <a:gd name="connsiteX54" fmla="*/ 219075 w 1138238"/>
                <a:gd name="connsiteY54" fmla="*/ 511969 h 862012"/>
                <a:gd name="connsiteX55" fmla="*/ 195262 w 1138238"/>
                <a:gd name="connsiteY55" fmla="*/ 521494 h 862012"/>
                <a:gd name="connsiteX56" fmla="*/ 180975 w 1138238"/>
                <a:gd name="connsiteY56" fmla="*/ 502444 h 862012"/>
                <a:gd name="connsiteX57" fmla="*/ 161925 w 1138238"/>
                <a:gd name="connsiteY57" fmla="*/ 457200 h 862012"/>
                <a:gd name="connsiteX58" fmla="*/ 128587 w 1138238"/>
                <a:gd name="connsiteY58" fmla="*/ 433387 h 862012"/>
                <a:gd name="connsiteX59" fmla="*/ 116681 w 1138238"/>
                <a:gd name="connsiteY59" fmla="*/ 409575 h 862012"/>
                <a:gd name="connsiteX60" fmla="*/ 83343 w 1138238"/>
                <a:gd name="connsiteY60" fmla="*/ 421481 h 862012"/>
                <a:gd name="connsiteX61" fmla="*/ 78581 w 1138238"/>
                <a:gd name="connsiteY61" fmla="*/ 466725 h 862012"/>
                <a:gd name="connsiteX62" fmla="*/ 116681 w 1138238"/>
                <a:gd name="connsiteY62" fmla="*/ 514350 h 862012"/>
                <a:gd name="connsiteX63" fmla="*/ 123825 w 1138238"/>
                <a:gd name="connsiteY63" fmla="*/ 583406 h 862012"/>
                <a:gd name="connsiteX64" fmla="*/ 152400 w 1138238"/>
                <a:gd name="connsiteY64" fmla="*/ 631031 h 862012"/>
                <a:gd name="connsiteX65" fmla="*/ 142875 w 1138238"/>
                <a:gd name="connsiteY65" fmla="*/ 657225 h 862012"/>
                <a:gd name="connsiteX66" fmla="*/ 107156 w 1138238"/>
                <a:gd name="connsiteY66" fmla="*/ 697706 h 862012"/>
                <a:gd name="connsiteX67" fmla="*/ 42862 w 1138238"/>
                <a:gd name="connsiteY67" fmla="*/ 735806 h 862012"/>
                <a:gd name="connsiteX68" fmla="*/ 35718 w 1138238"/>
                <a:gd name="connsiteY68" fmla="*/ 769144 h 862012"/>
                <a:gd name="connsiteX69" fmla="*/ 19050 w 1138238"/>
                <a:gd name="connsiteY69" fmla="*/ 795337 h 862012"/>
                <a:gd name="connsiteX70" fmla="*/ 0 w 1138238"/>
                <a:gd name="connsiteY70" fmla="*/ 859631 h 862012"/>
                <a:gd name="connsiteX71" fmla="*/ 19050 w 1138238"/>
                <a:gd name="connsiteY71" fmla="*/ 862012 h 862012"/>
                <a:gd name="connsiteX72" fmla="*/ 154781 w 1138238"/>
                <a:gd name="connsiteY72" fmla="*/ 828675 h 862012"/>
                <a:gd name="connsiteX73" fmla="*/ 171450 w 1138238"/>
                <a:gd name="connsiteY73" fmla="*/ 757237 h 862012"/>
                <a:gd name="connsiteX74" fmla="*/ 259556 w 1138238"/>
                <a:gd name="connsiteY74" fmla="*/ 800100 h 862012"/>
                <a:gd name="connsiteX75" fmla="*/ 297656 w 1138238"/>
                <a:gd name="connsiteY75" fmla="*/ 700087 h 862012"/>
                <a:gd name="connsiteX76" fmla="*/ 385762 w 1138238"/>
                <a:gd name="connsiteY76" fmla="*/ 666750 h 862012"/>
                <a:gd name="connsiteX77" fmla="*/ 435768 w 1138238"/>
                <a:gd name="connsiteY77" fmla="*/ 681037 h 862012"/>
                <a:gd name="connsiteX78" fmla="*/ 473868 w 1138238"/>
                <a:gd name="connsiteY78" fmla="*/ 702469 h 862012"/>
                <a:gd name="connsiteX79" fmla="*/ 500062 w 1138238"/>
                <a:gd name="connsiteY79" fmla="*/ 707231 h 862012"/>
                <a:gd name="connsiteX80" fmla="*/ 516731 w 1138238"/>
                <a:gd name="connsiteY80" fmla="*/ 702469 h 862012"/>
                <a:gd name="connsiteX81" fmla="*/ 545306 w 1138238"/>
                <a:gd name="connsiteY81" fmla="*/ 671512 h 862012"/>
                <a:gd name="connsiteX82" fmla="*/ 576262 w 1138238"/>
                <a:gd name="connsiteY82" fmla="*/ 671512 h 862012"/>
                <a:gd name="connsiteX83" fmla="*/ 631031 w 1138238"/>
                <a:gd name="connsiteY83" fmla="*/ 650081 h 862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1138238" h="862012">
                  <a:moveTo>
                    <a:pt x="631031" y="650081"/>
                  </a:moveTo>
                  <a:lnTo>
                    <a:pt x="678656" y="585787"/>
                  </a:lnTo>
                  <a:lnTo>
                    <a:pt x="702468" y="573881"/>
                  </a:lnTo>
                  <a:lnTo>
                    <a:pt x="733425" y="573881"/>
                  </a:lnTo>
                  <a:lnTo>
                    <a:pt x="778668" y="554831"/>
                  </a:lnTo>
                  <a:lnTo>
                    <a:pt x="833437" y="528637"/>
                  </a:lnTo>
                  <a:lnTo>
                    <a:pt x="883443" y="495300"/>
                  </a:lnTo>
                  <a:lnTo>
                    <a:pt x="900112" y="490537"/>
                  </a:lnTo>
                  <a:lnTo>
                    <a:pt x="919162" y="485775"/>
                  </a:lnTo>
                  <a:lnTo>
                    <a:pt x="916781" y="447675"/>
                  </a:lnTo>
                  <a:lnTo>
                    <a:pt x="954881" y="428625"/>
                  </a:lnTo>
                  <a:lnTo>
                    <a:pt x="985837" y="407194"/>
                  </a:lnTo>
                  <a:lnTo>
                    <a:pt x="1000125" y="347662"/>
                  </a:lnTo>
                  <a:lnTo>
                    <a:pt x="981075" y="316706"/>
                  </a:lnTo>
                  <a:lnTo>
                    <a:pt x="997743" y="271462"/>
                  </a:lnTo>
                  <a:lnTo>
                    <a:pt x="1033462" y="233362"/>
                  </a:lnTo>
                  <a:lnTo>
                    <a:pt x="1097756" y="209550"/>
                  </a:lnTo>
                  <a:lnTo>
                    <a:pt x="1138238" y="185737"/>
                  </a:lnTo>
                  <a:lnTo>
                    <a:pt x="1107281" y="154781"/>
                  </a:lnTo>
                  <a:lnTo>
                    <a:pt x="1052512" y="97631"/>
                  </a:lnTo>
                  <a:lnTo>
                    <a:pt x="1009650" y="73819"/>
                  </a:lnTo>
                  <a:lnTo>
                    <a:pt x="995362" y="47625"/>
                  </a:lnTo>
                  <a:lnTo>
                    <a:pt x="983456" y="64294"/>
                  </a:lnTo>
                  <a:lnTo>
                    <a:pt x="966787" y="69056"/>
                  </a:lnTo>
                  <a:lnTo>
                    <a:pt x="935831" y="59531"/>
                  </a:lnTo>
                  <a:lnTo>
                    <a:pt x="904875" y="23812"/>
                  </a:lnTo>
                  <a:lnTo>
                    <a:pt x="888206" y="0"/>
                  </a:lnTo>
                  <a:lnTo>
                    <a:pt x="869156" y="28575"/>
                  </a:lnTo>
                  <a:lnTo>
                    <a:pt x="871537" y="69056"/>
                  </a:lnTo>
                  <a:lnTo>
                    <a:pt x="847725" y="100012"/>
                  </a:lnTo>
                  <a:lnTo>
                    <a:pt x="826293" y="97631"/>
                  </a:lnTo>
                  <a:lnTo>
                    <a:pt x="800100" y="71437"/>
                  </a:lnTo>
                  <a:lnTo>
                    <a:pt x="783431" y="57150"/>
                  </a:lnTo>
                  <a:lnTo>
                    <a:pt x="764381" y="61912"/>
                  </a:lnTo>
                  <a:lnTo>
                    <a:pt x="747712" y="92869"/>
                  </a:lnTo>
                  <a:lnTo>
                    <a:pt x="742950" y="107156"/>
                  </a:lnTo>
                  <a:lnTo>
                    <a:pt x="714375" y="107156"/>
                  </a:lnTo>
                  <a:lnTo>
                    <a:pt x="700087" y="95250"/>
                  </a:lnTo>
                  <a:lnTo>
                    <a:pt x="700087" y="66675"/>
                  </a:lnTo>
                  <a:lnTo>
                    <a:pt x="704850" y="38100"/>
                  </a:lnTo>
                  <a:lnTo>
                    <a:pt x="692943" y="23812"/>
                  </a:lnTo>
                  <a:lnTo>
                    <a:pt x="669131" y="26194"/>
                  </a:lnTo>
                  <a:lnTo>
                    <a:pt x="640556" y="19050"/>
                  </a:lnTo>
                  <a:lnTo>
                    <a:pt x="604837" y="4762"/>
                  </a:lnTo>
                  <a:lnTo>
                    <a:pt x="569118" y="4762"/>
                  </a:lnTo>
                  <a:lnTo>
                    <a:pt x="557212" y="11906"/>
                  </a:lnTo>
                  <a:lnTo>
                    <a:pt x="438150" y="69056"/>
                  </a:lnTo>
                  <a:lnTo>
                    <a:pt x="421481" y="169069"/>
                  </a:lnTo>
                  <a:lnTo>
                    <a:pt x="304800" y="228600"/>
                  </a:lnTo>
                  <a:lnTo>
                    <a:pt x="276225" y="290512"/>
                  </a:lnTo>
                  <a:lnTo>
                    <a:pt x="228600" y="285750"/>
                  </a:lnTo>
                  <a:lnTo>
                    <a:pt x="211931" y="357187"/>
                  </a:lnTo>
                  <a:lnTo>
                    <a:pt x="207168" y="369094"/>
                  </a:lnTo>
                  <a:lnTo>
                    <a:pt x="223837" y="404812"/>
                  </a:lnTo>
                  <a:lnTo>
                    <a:pt x="219075" y="511969"/>
                  </a:lnTo>
                  <a:lnTo>
                    <a:pt x="195262" y="521494"/>
                  </a:lnTo>
                  <a:lnTo>
                    <a:pt x="180975" y="502444"/>
                  </a:lnTo>
                  <a:lnTo>
                    <a:pt x="161925" y="457200"/>
                  </a:lnTo>
                  <a:lnTo>
                    <a:pt x="128587" y="433387"/>
                  </a:lnTo>
                  <a:lnTo>
                    <a:pt x="116681" y="409575"/>
                  </a:lnTo>
                  <a:lnTo>
                    <a:pt x="83343" y="421481"/>
                  </a:lnTo>
                  <a:lnTo>
                    <a:pt x="78581" y="466725"/>
                  </a:lnTo>
                  <a:lnTo>
                    <a:pt x="116681" y="514350"/>
                  </a:lnTo>
                  <a:lnTo>
                    <a:pt x="123825" y="583406"/>
                  </a:lnTo>
                  <a:lnTo>
                    <a:pt x="152400" y="631031"/>
                  </a:lnTo>
                  <a:lnTo>
                    <a:pt x="142875" y="657225"/>
                  </a:lnTo>
                  <a:lnTo>
                    <a:pt x="107156" y="697706"/>
                  </a:lnTo>
                  <a:lnTo>
                    <a:pt x="42862" y="735806"/>
                  </a:lnTo>
                  <a:lnTo>
                    <a:pt x="35718" y="769144"/>
                  </a:lnTo>
                  <a:lnTo>
                    <a:pt x="19050" y="795337"/>
                  </a:lnTo>
                  <a:lnTo>
                    <a:pt x="0" y="859631"/>
                  </a:lnTo>
                  <a:lnTo>
                    <a:pt x="19050" y="862012"/>
                  </a:lnTo>
                  <a:lnTo>
                    <a:pt x="154781" y="828675"/>
                  </a:lnTo>
                  <a:lnTo>
                    <a:pt x="171450" y="757237"/>
                  </a:lnTo>
                  <a:lnTo>
                    <a:pt x="259556" y="800100"/>
                  </a:lnTo>
                  <a:lnTo>
                    <a:pt x="297656" y="700087"/>
                  </a:lnTo>
                  <a:lnTo>
                    <a:pt x="385762" y="666750"/>
                  </a:lnTo>
                  <a:lnTo>
                    <a:pt x="435768" y="681037"/>
                  </a:lnTo>
                  <a:lnTo>
                    <a:pt x="473868" y="702469"/>
                  </a:lnTo>
                  <a:lnTo>
                    <a:pt x="500062" y="707231"/>
                  </a:lnTo>
                  <a:lnTo>
                    <a:pt x="516731" y="702469"/>
                  </a:lnTo>
                  <a:lnTo>
                    <a:pt x="545306" y="671512"/>
                  </a:lnTo>
                  <a:lnTo>
                    <a:pt x="576262" y="671512"/>
                  </a:lnTo>
                  <a:lnTo>
                    <a:pt x="631031" y="65008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9" name="Freeform 118"/>
            <p:cNvSpPr/>
            <p:nvPr/>
          </p:nvSpPr>
          <p:spPr bwMode="gray">
            <a:xfrm>
              <a:off x="5464175" y="3511550"/>
              <a:ext cx="735013" cy="614363"/>
            </a:xfrm>
            <a:custGeom>
              <a:avLst/>
              <a:gdLst>
                <a:gd name="connsiteX0" fmla="*/ 123825 w 735806"/>
                <a:gd name="connsiteY0" fmla="*/ 504825 h 611981"/>
                <a:gd name="connsiteX1" fmla="*/ 207169 w 735806"/>
                <a:gd name="connsiteY1" fmla="*/ 528638 h 611981"/>
                <a:gd name="connsiteX2" fmla="*/ 235744 w 735806"/>
                <a:gd name="connsiteY2" fmla="*/ 535781 h 611981"/>
                <a:gd name="connsiteX3" fmla="*/ 257175 w 735806"/>
                <a:gd name="connsiteY3" fmla="*/ 531019 h 611981"/>
                <a:gd name="connsiteX4" fmla="*/ 259556 w 735806"/>
                <a:gd name="connsiteY4" fmla="*/ 547688 h 611981"/>
                <a:gd name="connsiteX5" fmla="*/ 266700 w 735806"/>
                <a:gd name="connsiteY5" fmla="*/ 604838 h 611981"/>
                <a:gd name="connsiteX6" fmla="*/ 276225 w 735806"/>
                <a:gd name="connsiteY6" fmla="*/ 611981 h 611981"/>
                <a:gd name="connsiteX7" fmla="*/ 276225 w 735806"/>
                <a:gd name="connsiteY7" fmla="*/ 611981 h 611981"/>
                <a:gd name="connsiteX8" fmla="*/ 311944 w 735806"/>
                <a:gd name="connsiteY8" fmla="*/ 592931 h 611981"/>
                <a:gd name="connsiteX9" fmla="*/ 323850 w 735806"/>
                <a:gd name="connsiteY9" fmla="*/ 566738 h 611981"/>
                <a:gd name="connsiteX10" fmla="*/ 340519 w 735806"/>
                <a:gd name="connsiteY10" fmla="*/ 561975 h 611981"/>
                <a:gd name="connsiteX11" fmla="*/ 364331 w 735806"/>
                <a:gd name="connsiteY11" fmla="*/ 585788 h 611981"/>
                <a:gd name="connsiteX12" fmla="*/ 381000 w 735806"/>
                <a:gd name="connsiteY12" fmla="*/ 600075 h 611981"/>
                <a:gd name="connsiteX13" fmla="*/ 400050 w 735806"/>
                <a:gd name="connsiteY13" fmla="*/ 607219 h 611981"/>
                <a:gd name="connsiteX14" fmla="*/ 426244 w 735806"/>
                <a:gd name="connsiteY14" fmla="*/ 573881 h 611981"/>
                <a:gd name="connsiteX15" fmla="*/ 433387 w 735806"/>
                <a:gd name="connsiteY15" fmla="*/ 533400 h 611981"/>
                <a:gd name="connsiteX16" fmla="*/ 447675 w 735806"/>
                <a:gd name="connsiteY16" fmla="*/ 504825 h 611981"/>
                <a:gd name="connsiteX17" fmla="*/ 473869 w 735806"/>
                <a:gd name="connsiteY17" fmla="*/ 542925 h 611981"/>
                <a:gd name="connsiteX18" fmla="*/ 495300 w 735806"/>
                <a:gd name="connsiteY18" fmla="*/ 561975 h 611981"/>
                <a:gd name="connsiteX19" fmla="*/ 516731 w 735806"/>
                <a:gd name="connsiteY19" fmla="*/ 578644 h 611981"/>
                <a:gd name="connsiteX20" fmla="*/ 550069 w 735806"/>
                <a:gd name="connsiteY20" fmla="*/ 566738 h 611981"/>
                <a:gd name="connsiteX21" fmla="*/ 557212 w 735806"/>
                <a:gd name="connsiteY21" fmla="*/ 547688 h 611981"/>
                <a:gd name="connsiteX22" fmla="*/ 557212 w 735806"/>
                <a:gd name="connsiteY22" fmla="*/ 535781 h 611981"/>
                <a:gd name="connsiteX23" fmla="*/ 531019 w 735806"/>
                <a:gd name="connsiteY23" fmla="*/ 511969 h 611981"/>
                <a:gd name="connsiteX24" fmla="*/ 514350 w 735806"/>
                <a:gd name="connsiteY24" fmla="*/ 421481 h 611981"/>
                <a:gd name="connsiteX25" fmla="*/ 514350 w 735806"/>
                <a:gd name="connsiteY25" fmla="*/ 421481 h 611981"/>
                <a:gd name="connsiteX26" fmla="*/ 464344 w 735806"/>
                <a:gd name="connsiteY26" fmla="*/ 445294 h 611981"/>
                <a:gd name="connsiteX27" fmla="*/ 438150 w 735806"/>
                <a:gd name="connsiteY27" fmla="*/ 431006 h 611981"/>
                <a:gd name="connsiteX28" fmla="*/ 426244 w 735806"/>
                <a:gd name="connsiteY28" fmla="*/ 385763 h 611981"/>
                <a:gd name="connsiteX29" fmla="*/ 411956 w 735806"/>
                <a:gd name="connsiteY29" fmla="*/ 381000 h 611981"/>
                <a:gd name="connsiteX30" fmla="*/ 388144 w 735806"/>
                <a:gd name="connsiteY30" fmla="*/ 350044 h 611981"/>
                <a:gd name="connsiteX31" fmla="*/ 409575 w 735806"/>
                <a:gd name="connsiteY31" fmla="*/ 314325 h 611981"/>
                <a:gd name="connsiteX32" fmla="*/ 507206 w 735806"/>
                <a:gd name="connsiteY32" fmla="*/ 338138 h 611981"/>
                <a:gd name="connsiteX33" fmla="*/ 528637 w 735806"/>
                <a:gd name="connsiteY33" fmla="*/ 311944 h 611981"/>
                <a:gd name="connsiteX34" fmla="*/ 626269 w 735806"/>
                <a:gd name="connsiteY34" fmla="*/ 290513 h 611981"/>
                <a:gd name="connsiteX35" fmla="*/ 631031 w 735806"/>
                <a:gd name="connsiteY35" fmla="*/ 240506 h 611981"/>
                <a:gd name="connsiteX36" fmla="*/ 714375 w 735806"/>
                <a:gd name="connsiteY36" fmla="*/ 166688 h 611981"/>
                <a:gd name="connsiteX37" fmla="*/ 735806 w 735806"/>
                <a:gd name="connsiteY37" fmla="*/ 71438 h 611981"/>
                <a:gd name="connsiteX38" fmla="*/ 707231 w 735806"/>
                <a:gd name="connsiteY38" fmla="*/ 0 h 611981"/>
                <a:gd name="connsiteX39" fmla="*/ 614362 w 735806"/>
                <a:gd name="connsiteY39" fmla="*/ 47625 h 611981"/>
                <a:gd name="connsiteX40" fmla="*/ 614362 w 735806"/>
                <a:gd name="connsiteY40" fmla="*/ 66675 h 611981"/>
                <a:gd name="connsiteX41" fmla="*/ 597694 w 735806"/>
                <a:gd name="connsiteY41" fmla="*/ 135731 h 611981"/>
                <a:gd name="connsiteX42" fmla="*/ 566737 w 735806"/>
                <a:gd name="connsiteY42" fmla="*/ 130969 h 611981"/>
                <a:gd name="connsiteX43" fmla="*/ 514350 w 735806"/>
                <a:gd name="connsiteY43" fmla="*/ 164306 h 611981"/>
                <a:gd name="connsiteX44" fmla="*/ 433387 w 735806"/>
                <a:gd name="connsiteY44" fmla="*/ 123825 h 611981"/>
                <a:gd name="connsiteX45" fmla="*/ 402431 w 735806"/>
                <a:gd name="connsiteY45" fmla="*/ 128588 h 611981"/>
                <a:gd name="connsiteX46" fmla="*/ 359569 w 735806"/>
                <a:gd name="connsiteY46" fmla="*/ 154781 h 611981"/>
                <a:gd name="connsiteX47" fmla="*/ 307181 w 735806"/>
                <a:gd name="connsiteY47" fmla="*/ 154781 h 611981"/>
                <a:gd name="connsiteX48" fmla="*/ 280987 w 735806"/>
                <a:gd name="connsiteY48" fmla="*/ 188119 h 611981"/>
                <a:gd name="connsiteX49" fmla="*/ 209550 w 735806"/>
                <a:gd name="connsiteY49" fmla="*/ 171450 h 611981"/>
                <a:gd name="connsiteX50" fmla="*/ 154781 w 735806"/>
                <a:gd name="connsiteY50" fmla="*/ 197644 h 611981"/>
                <a:gd name="connsiteX51" fmla="*/ 126206 w 735806"/>
                <a:gd name="connsiteY51" fmla="*/ 176213 h 611981"/>
                <a:gd name="connsiteX52" fmla="*/ 111919 w 735806"/>
                <a:gd name="connsiteY52" fmla="*/ 176213 h 611981"/>
                <a:gd name="connsiteX53" fmla="*/ 107156 w 735806"/>
                <a:gd name="connsiteY53" fmla="*/ 164306 h 611981"/>
                <a:gd name="connsiteX54" fmla="*/ 9525 w 735806"/>
                <a:gd name="connsiteY54" fmla="*/ 159544 h 611981"/>
                <a:gd name="connsiteX55" fmla="*/ 0 w 735806"/>
                <a:gd name="connsiteY55" fmla="*/ 190500 h 611981"/>
                <a:gd name="connsiteX56" fmla="*/ 2381 w 735806"/>
                <a:gd name="connsiteY56" fmla="*/ 261938 h 611981"/>
                <a:gd name="connsiteX57" fmla="*/ 30956 w 735806"/>
                <a:gd name="connsiteY57" fmla="*/ 278606 h 611981"/>
                <a:gd name="connsiteX58" fmla="*/ 47625 w 735806"/>
                <a:gd name="connsiteY58" fmla="*/ 285750 h 611981"/>
                <a:gd name="connsiteX59" fmla="*/ 69056 w 735806"/>
                <a:gd name="connsiteY59" fmla="*/ 292894 h 611981"/>
                <a:gd name="connsiteX60" fmla="*/ 80962 w 735806"/>
                <a:gd name="connsiteY60" fmla="*/ 319088 h 611981"/>
                <a:gd name="connsiteX61" fmla="*/ 109537 w 735806"/>
                <a:gd name="connsiteY61" fmla="*/ 340519 h 611981"/>
                <a:gd name="connsiteX62" fmla="*/ 111919 w 735806"/>
                <a:gd name="connsiteY62" fmla="*/ 390525 h 611981"/>
                <a:gd name="connsiteX63" fmla="*/ 128587 w 735806"/>
                <a:gd name="connsiteY63" fmla="*/ 428625 h 611981"/>
                <a:gd name="connsiteX64" fmla="*/ 104775 w 735806"/>
                <a:gd name="connsiteY64" fmla="*/ 445294 h 611981"/>
                <a:gd name="connsiteX65" fmla="*/ 123825 w 735806"/>
                <a:gd name="connsiteY65" fmla="*/ 504825 h 611981"/>
                <a:gd name="connsiteX0" fmla="*/ 123825 w 735806"/>
                <a:gd name="connsiteY0" fmla="*/ 504825 h 614362"/>
                <a:gd name="connsiteX1" fmla="*/ 207169 w 735806"/>
                <a:gd name="connsiteY1" fmla="*/ 528638 h 614362"/>
                <a:gd name="connsiteX2" fmla="*/ 235744 w 735806"/>
                <a:gd name="connsiteY2" fmla="*/ 535781 h 614362"/>
                <a:gd name="connsiteX3" fmla="*/ 257175 w 735806"/>
                <a:gd name="connsiteY3" fmla="*/ 531019 h 614362"/>
                <a:gd name="connsiteX4" fmla="*/ 259556 w 735806"/>
                <a:gd name="connsiteY4" fmla="*/ 547688 h 614362"/>
                <a:gd name="connsiteX5" fmla="*/ 266700 w 735806"/>
                <a:gd name="connsiteY5" fmla="*/ 604838 h 614362"/>
                <a:gd name="connsiteX6" fmla="*/ 276225 w 735806"/>
                <a:gd name="connsiteY6" fmla="*/ 611981 h 614362"/>
                <a:gd name="connsiteX7" fmla="*/ 276225 w 735806"/>
                <a:gd name="connsiteY7" fmla="*/ 611981 h 614362"/>
                <a:gd name="connsiteX8" fmla="*/ 311944 w 735806"/>
                <a:gd name="connsiteY8" fmla="*/ 614362 h 614362"/>
                <a:gd name="connsiteX9" fmla="*/ 323850 w 735806"/>
                <a:gd name="connsiteY9" fmla="*/ 566738 h 614362"/>
                <a:gd name="connsiteX10" fmla="*/ 340519 w 735806"/>
                <a:gd name="connsiteY10" fmla="*/ 561975 h 614362"/>
                <a:gd name="connsiteX11" fmla="*/ 364331 w 735806"/>
                <a:gd name="connsiteY11" fmla="*/ 585788 h 614362"/>
                <a:gd name="connsiteX12" fmla="*/ 381000 w 735806"/>
                <a:gd name="connsiteY12" fmla="*/ 600075 h 614362"/>
                <a:gd name="connsiteX13" fmla="*/ 400050 w 735806"/>
                <a:gd name="connsiteY13" fmla="*/ 607219 h 614362"/>
                <a:gd name="connsiteX14" fmla="*/ 426244 w 735806"/>
                <a:gd name="connsiteY14" fmla="*/ 573881 h 614362"/>
                <a:gd name="connsiteX15" fmla="*/ 433387 w 735806"/>
                <a:gd name="connsiteY15" fmla="*/ 533400 h 614362"/>
                <a:gd name="connsiteX16" fmla="*/ 447675 w 735806"/>
                <a:gd name="connsiteY16" fmla="*/ 504825 h 614362"/>
                <a:gd name="connsiteX17" fmla="*/ 473869 w 735806"/>
                <a:gd name="connsiteY17" fmla="*/ 542925 h 614362"/>
                <a:gd name="connsiteX18" fmla="*/ 495300 w 735806"/>
                <a:gd name="connsiteY18" fmla="*/ 561975 h 614362"/>
                <a:gd name="connsiteX19" fmla="*/ 516731 w 735806"/>
                <a:gd name="connsiteY19" fmla="*/ 578644 h 614362"/>
                <a:gd name="connsiteX20" fmla="*/ 550069 w 735806"/>
                <a:gd name="connsiteY20" fmla="*/ 566738 h 614362"/>
                <a:gd name="connsiteX21" fmla="*/ 557212 w 735806"/>
                <a:gd name="connsiteY21" fmla="*/ 547688 h 614362"/>
                <a:gd name="connsiteX22" fmla="*/ 557212 w 735806"/>
                <a:gd name="connsiteY22" fmla="*/ 535781 h 614362"/>
                <a:gd name="connsiteX23" fmla="*/ 531019 w 735806"/>
                <a:gd name="connsiteY23" fmla="*/ 511969 h 614362"/>
                <a:gd name="connsiteX24" fmla="*/ 514350 w 735806"/>
                <a:gd name="connsiteY24" fmla="*/ 421481 h 614362"/>
                <a:gd name="connsiteX25" fmla="*/ 514350 w 735806"/>
                <a:gd name="connsiteY25" fmla="*/ 421481 h 614362"/>
                <a:gd name="connsiteX26" fmla="*/ 464344 w 735806"/>
                <a:gd name="connsiteY26" fmla="*/ 445294 h 614362"/>
                <a:gd name="connsiteX27" fmla="*/ 438150 w 735806"/>
                <a:gd name="connsiteY27" fmla="*/ 431006 h 614362"/>
                <a:gd name="connsiteX28" fmla="*/ 426244 w 735806"/>
                <a:gd name="connsiteY28" fmla="*/ 385763 h 614362"/>
                <a:gd name="connsiteX29" fmla="*/ 411956 w 735806"/>
                <a:gd name="connsiteY29" fmla="*/ 381000 h 614362"/>
                <a:gd name="connsiteX30" fmla="*/ 388144 w 735806"/>
                <a:gd name="connsiteY30" fmla="*/ 350044 h 614362"/>
                <a:gd name="connsiteX31" fmla="*/ 409575 w 735806"/>
                <a:gd name="connsiteY31" fmla="*/ 314325 h 614362"/>
                <a:gd name="connsiteX32" fmla="*/ 507206 w 735806"/>
                <a:gd name="connsiteY32" fmla="*/ 338138 h 614362"/>
                <a:gd name="connsiteX33" fmla="*/ 528637 w 735806"/>
                <a:gd name="connsiteY33" fmla="*/ 311944 h 614362"/>
                <a:gd name="connsiteX34" fmla="*/ 626269 w 735806"/>
                <a:gd name="connsiteY34" fmla="*/ 290513 h 614362"/>
                <a:gd name="connsiteX35" fmla="*/ 631031 w 735806"/>
                <a:gd name="connsiteY35" fmla="*/ 240506 h 614362"/>
                <a:gd name="connsiteX36" fmla="*/ 714375 w 735806"/>
                <a:gd name="connsiteY36" fmla="*/ 166688 h 614362"/>
                <a:gd name="connsiteX37" fmla="*/ 735806 w 735806"/>
                <a:gd name="connsiteY37" fmla="*/ 71438 h 614362"/>
                <a:gd name="connsiteX38" fmla="*/ 707231 w 735806"/>
                <a:gd name="connsiteY38" fmla="*/ 0 h 614362"/>
                <a:gd name="connsiteX39" fmla="*/ 614362 w 735806"/>
                <a:gd name="connsiteY39" fmla="*/ 47625 h 614362"/>
                <a:gd name="connsiteX40" fmla="*/ 614362 w 735806"/>
                <a:gd name="connsiteY40" fmla="*/ 66675 h 614362"/>
                <a:gd name="connsiteX41" fmla="*/ 597694 w 735806"/>
                <a:gd name="connsiteY41" fmla="*/ 135731 h 614362"/>
                <a:gd name="connsiteX42" fmla="*/ 566737 w 735806"/>
                <a:gd name="connsiteY42" fmla="*/ 130969 h 614362"/>
                <a:gd name="connsiteX43" fmla="*/ 514350 w 735806"/>
                <a:gd name="connsiteY43" fmla="*/ 164306 h 614362"/>
                <a:gd name="connsiteX44" fmla="*/ 433387 w 735806"/>
                <a:gd name="connsiteY44" fmla="*/ 123825 h 614362"/>
                <a:gd name="connsiteX45" fmla="*/ 402431 w 735806"/>
                <a:gd name="connsiteY45" fmla="*/ 128588 h 614362"/>
                <a:gd name="connsiteX46" fmla="*/ 359569 w 735806"/>
                <a:gd name="connsiteY46" fmla="*/ 154781 h 614362"/>
                <a:gd name="connsiteX47" fmla="*/ 307181 w 735806"/>
                <a:gd name="connsiteY47" fmla="*/ 154781 h 614362"/>
                <a:gd name="connsiteX48" fmla="*/ 280987 w 735806"/>
                <a:gd name="connsiteY48" fmla="*/ 188119 h 614362"/>
                <a:gd name="connsiteX49" fmla="*/ 209550 w 735806"/>
                <a:gd name="connsiteY49" fmla="*/ 171450 h 614362"/>
                <a:gd name="connsiteX50" fmla="*/ 154781 w 735806"/>
                <a:gd name="connsiteY50" fmla="*/ 197644 h 614362"/>
                <a:gd name="connsiteX51" fmla="*/ 126206 w 735806"/>
                <a:gd name="connsiteY51" fmla="*/ 176213 h 614362"/>
                <a:gd name="connsiteX52" fmla="*/ 111919 w 735806"/>
                <a:gd name="connsiteY52" fmla="*/ 176213 h 614362"/>
                <a:gd name="connsiteX53" fmla="*/ 107156 w 735806"/>
                <a:gd name="connsiteY53" fmla="*/ 164306 h 614362"/>
                <a:gd name="connsiteX54" fmla="*/ 9525 w 735806"/>
                <a:gd name="connsiteY54" fmla="*/ 159544 h 614362"/>
                <a:gd name="connsiteX55" fmla="*/ 0 w 735806"/>
                <a:gd name="connsiteY55" fmla="*/ 190500 h 614362"/>
                <a:gd name="connsiteX56" fmla="*/ 2381 w 735806"/>
                <a:gd name="connsiteY56" fmla="*/ 261938 h 614362"/>
                <a:gd name="connsiteX57" fmla="*/ 30956 w 735806"/>
                <a:gd name="connsiteY57" fmla="*/ 278606 h 614362"/>
                <a:gd name="connsiteX58" fmla="*/ 47625 w 735806"/>
                <a:gd name="connsiteY58" fmla="*/ 285750 h 614362"/>
                <a:gd name="connsiteX59" fmla="*/ 69056 w 735806"/>
                <a:gd name="connsiteY59" fmla="*/ 292894 h 614362"/>
                <a:gd name="connsiteX60" fmla="*/ 80962 w 735806"/>
                <a:gd name="connsiteY60" fmla="*/ 319088 h 614362"/>
                <a:gd name="connsiteX61" fmla="*/ 109537 w 735806"/>
                <a:gd name="connsiteY61" fmla="*/ 340519 h 614362"/>
                <a:gd name="connsiteX62" fmla="*/ 111919 w 735806"/>
                <a:gd name="connsiteY62" fmla="*/ 390525 h 614362"/>
                <a:gd name="connsiteX63" fmla="*/ 128587 w 735806"/>
                <a:gd name="connsiteY63" fmla="*/ 428625 h 614362"/>
                <a:gd name="connsiteX64" fmla="*/ 104775 w 735806"/>
                <a:gd name="connsiteY64" fmla="*/ 445294 h 614362"/>
                <a:gd name="connsiteX65" fmla="*/ 123825 w 735806"/>
                <a:gd name="connsiteY65" fmla="*/ 504825 h 614362"/>
                <a:gd name="connsiteX0" fmla="*/ 123825 w 735806"/>
                <a:gd name="connsiteY0" fmla="*/ 504825 h 614362"/>
                <a:gd name="connsiteX1" fmla="*/ 207169 w 735806"/>
                <a:gd name="connsiteY1" fmla="*/ 528638 h 614362"/>
                <a:gd name="connsiteX2" fmla="*/ 235744 w 735806"/>
                <a:gd name="connsiteY2" fmla="*/ 535781 h 614362"/>
                <a:gd name="connsiteX3" fmla="*/ 257175 w 735806"/>
                <a:gd name="connsiteY3" fmla="*/ 531019 h 614362"/>
                <a:gd name="connsiteX4" fmla="*/ 259556 w 735806"/>
                <a:gd name="connsiteY4" fmla="*/ 547688 h 614362"/>
                <a:gd name="connsiteX5" fmla="*/ 259556 w 735806"/>
                <a:gd name="connsiteY5" fmla="*/ 592932 h 614362"/>
                <a:gd name="connsiteX6" fmla="*/ 276225 w 735806"/>
                <a:gd name="connsiteY6" fmla="*/ 611981 h 614362"/>
                <a:gd name="connsiteX7" fmla="*/ 276225 w 735806"/>
                <a:gd name="connsiteY7" fmla="*/ 611981 h 614362"/>
                <a:gd name="connsiteX8" fmla="*/ 311944 w 735806"/>
                <a:gd name="connsiteY8" fmla="*/ 614362 h 614362"/>
                <a:gd name="connsiteX9" fmla="*/ 323850 w 735806"/>
                <a:gd name="connsiteY9" fmla="*/ 566738 h 614362"/>
                <a:gd name="connsiteX10" fmla="*/ 340519 w 735806"/>
                <a:gd name="connsiteY10" fmla="*/ 561975 h 614362"/>
                <a:gd name="connsiteX11" fmla="*/ 364331 w 735806"/>
                <a:gd name="connsiteY11" fmla="*/ 585788 h 614362"/>
                <a:gd name="connsiteX12" fmla="*/ 381000 w 735806"/>
                <a:gd name="connsiteY12" fmla="*/ 600075 h 614362"/>
                <a:gd name="connsiteX13" fmla="*/ 400050 w 735806"/>
                <a:gd name="connsiteY13" fmla="*/ 607219 h 614362"/>
                <a:gd name="connsiteX14" fmla="*/ 426244 w 735806"/>
                <a:gd name="connsiteY14" fmla="*/ 573881 h 614362"/>
                <a:gd name="connsiteX15" fmla="*/ 433387 w 735806"/>
                <a:gd name="connsiteY15" fmla="*/ 533400 h 614362"/>
                <a:gd name="connsiteX16" fmla="*/ 447675 w 735806"/>
                <a:gd name="connsiteY16" fmla="*/ 504825 h 614362"/>
                <a:gd name="connsiteX17" fmla="*/ 473869 w 735806"/>
                <a:gd name="connsiteY17" fmla="*/ 542925 h 614362"/>
                <a:gd name="connsiteX18" fmla="*/ 495300 w 735806"/>
                <a:gd name="connsiteY18" fmla="*/ 561975 h 614362"/>
                <a:gd name="connsiteX19" fmla="*/ 516731 w 735806"/>
                <a:gd name="connsiteY19" fmla="*/ 578644 h 614362"/>
                <a:gd name="connsiteX20" fmla="*/ 550069 w 735806"/>
                <a:gd name="connsiteY20" fmla="*/ 566738 h 614362"/>
                <a:gd name="connsiteX21" fmla="*/ 557212 w 735806"/>
                <a:gd name="connsiteY21" fmla="*/ 547688 h 614362"/>
                <a:gd name="connsiteX22" fmla="*/ 557212 w 735806"/>
                <a:gd name="connsiteY22" fmla="*/ 535781 h 614362"/>
                <a:gd name="connsiteX23" fmla="*/ 531019 w 735806"/>
                <a:gd name="connsiteY23" fmla="*/ 511969 h 614362"/>
                <a:gd name="connsiteX24" fmla="*/ 514350 w 735806"/>
                <a:gd name="connsiteY24" fmla="*/ 421481 h 614362"/>
                <a:gd name="connsiteX25" fmla="*/ 514350 w 735806"/>
                <a:gd name="connsiteY25" fmla="*/ 421481 h 614362"/>
                <a:gd name="connsiteX26" fmla="*/ 464344 w 735806"/>
                <a:gd name="connsiteY26" fmla="*/ 445294 h 614362"/>
                <a:gd name="connsiteX27" fmla="*/ 438150 w 735806"/>
                <a:gd name="connsiteY27" fmla="*/ 431006 h 614362"/>
                <a:gd name="connsiteX28" fmla="*/ 426244 w 735806"/>
                <a:gd name="connsiteY28" fmla="*/ 385763 h 614362"/>
                <a:gd name="connsiteX29" fmla="*/ 411956 w 735806"/>
                <a:gd name="connsiteY29" fmla="*/ 381000 h 614362"/>
                <a:gd name="connsiteX30" fmla="*/ 388144 w 735806"/>
                <a:gd name="connsiteY30" fmla="*/ 350044 h 614362"/>
                <a:gd name="connsiteX31" fmla="*/ 409575 w 735806"/>
                <a:gd name="connsiteY31" fmla="*/ 314325 h 614362"/>
                <a:gd name="connsiteX32" fmla="*/ 507206 w 735806"/>
                <a:gd name="connsiteY32" fmla="*/ 338138 h 614362"/>
                <a:gd name="connsiteX33" fmla="*/ 528637 w 735806"/>
                <a:gd name="connsiteY33" fmla="*/ 311944 h 614362"/>
                <a:gd name="connsiteX34" fmla="*/ 626269 w 735806"/>
                <a:gd name="connsiteY34" fmla="*/ 290513 h 614362"/>
                <a:gd name="connsiteX35" fmla="*/ 631031 w 735806"/>
                <a:gd name="connsiteY35" fmla="*/ 240506 h 614362"/>
                <a:gd name="connsiteX36" fmla="*/ 714375 w 735806"/>
                <a:gd name="connsiteY36" fmla="*/ 166688 h 614362"/>
                <a:gd name="connsiteX37" fmla="*/ 735806 w 735806"/>
                <a:gd name="connsiteY37" fmla="*/ 71438 h 614362"/>
                <a:gd name="connsiteX38" fmla="*/ 707231 w 735806"/>
                <a:gd name="connsiteY38" fmla="*/ 0 h 614362"/>
                <a:gd name="connsiteX39" fmla="*/ 614362 w 735806"/>
                <a:gd name="connsiteY39" fmla="*/ 47625 h 614362"/>
                <a:gd name="connsiteX40" fmla="*/ 614362 w 735806"/>
                <a:gd name="connsiteY40" fmla="*/ 66675 h 614362"/>
                <a:gd name="connsiteX41" fmla="*/ 597694 w 735806"/>
                <a:gd name="connsiteY41" fmla="*/ 135731 h 614362"/>
                <a:gd name="connsiteX42" fmla="*/ 566737 w 735806"/>
                <a:gd name="connsiteY42" fmla="*/ 130969 h 614362"/>
                <a:gd name="connsiteX43" fmla="*/ 514350 w 735806"/>
                <a:gd name="connsiteY43" fmla="*/ 164306 h 614362"/>
                <a:gd name="connsiteX44" fmla="*/ 433387 w 735806"/>
                <a:gd name="connsiteY44" fmla="*/ 123825 h 614362"/>
                <a:gd name="connsiteX45" fmla="*/ 402431 w 735806"/>
                <a:gd name="connsiteY45" fmla="*/ 128588 h 614362"/>
                <a:gd name="connsiteX46" fmla="*/ 359569 w 735806"/>
                <a:gd name="connsiteY46" fmla="*/ 154781 h 614362"/>
                <a:gd name="connsiteX47" fmla="*/ 307181 w 735806"/>
                <a:gd name="connsiteY47" fmla="*/ 154781 h 614362"/>
                <a:gd name="connsiteX48" fmla="*/ 280987 w 735806"/>
                <a:gd name="connsiteY48" fmla="*/ 188119 h 614362"/>
                <a:gd name="connsiteX49" fmla="*/ 209550 w 735806"/>
                <a:gd name="connsiteY49" fmla="*/ 171450 h 614362"/>
                <a:gd name="connsiteX50" fmla="*/ 154781 w 735806"/>
                <a:gd name="connsiteY50" fmla="*/ 197644 h 614362"/>
                <a:gd name="connsiteX51" fmla="*/ 126206 w 735806"/>
                <a:gd name="connsiteY51" fmla="*/ 176213 h 614362"/>
                <a:gd name="connsiteX52" fmla="*/ 111919 w 735806"/>
                <a:gd name="connsiteY52" fmla="*/ 176213 h 614362"/>
                <a:gd name="connsiteX53" fmla="*/ 107156 w 735806"/>
                <a:gd name="connsiteY53" fmla="*/ 164306 h 614362"/>
                <a:gd name="connsiteX54" fmla="*/ 9525 w 735806"/>
                <a:gd name="connsiteY54" fmla="*/ 159544 h 614362"/>
                <a:gd name="connsiteX55" fmla="*/ 0 w 735806"/>
                <a:gd name="connsiteY55" fmla="*/ 190500 h 614362"/>
                <a:gd name="connsiteX56" fmla="*/ 2381 w 735806"/>
                <a:gd name="connsiteY56" fmla="*/ 261938 h 614362"/>
                <a:gd name="connsiteX57" fmla="*/ 30956 w 735806"/>
                <a:gd name="connsiteY57" fmla="*/ 278606 h 614362"/>
                <a:gd name="connsiteX58" fmla="*/ 47625 w 735806"/>
                <a:gd name="connsiteY58" fmla="*/ 285750 h 614362"/>
                <a:gd name="connsiteX59" fmla="*/ 69056 w 735806"/>
                <a:gd name="connsiteY59" fmla="*/ 292894 h 614362"/>
                <a:gd name="connsiteX60" fmla="*/ 80962 w 735806"/>
                <a:gd name="connsiteY60" fmla="*/ 319088 h 614362"/>
                <a:gd name="connsiteX61" fmla="*/ 109537 w 735806"/>
                <a:gd name="connsiteY61" fmla="*/ 340519 h 614362"/>
                <a:gd name="connsiteX62" fmla="*/ 111919 w 735806"/>
                <a:gd name="connsiteY62" fmla="*/ 390525 h 614362"/>
                <a:gd name="connsiteX63" fmla="*/ 128587 w 735806"/>
                <a:gd name="connsiteY63" fmla="*/ 428625 h 614362"/>
                <a:gd name="connsiteX64" fmla="*/ 104775 w 735806"/>
                <a:gd name="connsiteY64" fmla="*/ 445294 h 614362"/>
                <a:gd name="connsiteX65" fmla="*/ 123825 w 735806"/>
                <a:gd name="connsiteY65" fmla="*/ 504825 h 61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735806" h="614362">
                  <a:moveTo>
                    <a:pt x="123825" y="504825"/>
                  </a:moveTo>
                  <a:lnTo>
                    <a:pt x="207169" y="528638"/>
                  </a:lnTo>
                  <a:lnTo>
                    <a:pt x="235744" y="535781"/>
                  </a:lnTo>
                  <a:lnTo>
                    <a:pt x="257175" y="531019"/>
                  </a:lnTo>
                  <a:lnTo>
                    <a:pt x="259556" y="547688"/>
                  </a:lnTo>
                  <a:lnTo>
                    <a:pt x="259556" y="592932"/>
                  </a:lnTo>
                  <a:lnTo>
                    <a:pt x="276225" y="611981"/>
                  </a:lnTo>
                  <a:lnTo>
                    <a:pt x="276225" y="611981"/>
                  </a:lnTo>
                  <a:lnTo>
                    <a:pt x="311944" y="614362"/>
                  </a:lnTo>
                  <a:lnTo>
                    <a:pt x="323850" y="566738"/>
                  </a:lnTo>
                  <a:lnTo>
                    <a:pt x="340519" y="561975"/>
                  </a:lnTo>
                  <a:lnTo>
                    <a:pt x="364331" y="585788"/>
                  </a:lnTo>
                  <a:lnTo>
                    <a:pt x="381000" y="600075"/>
                  </a:lnTo>
                  <a:lnTo>
                    <a:pt x="400050" y="607219"/>
                  </a:lnTo>
                  <a:lnTo>
                    <a:pt x="426244" y="573881"/>
                  </a:lnTo>
                  <a:lnTo>
                    <a:pt x="433387" y="533400"/>
                  </a:lnTo>
                  <a:lnTo>
                    <a:pt x="447675" y="504825"/>
                  </a:lnTo>
                  <a:lnTo>
                    <a:pt x="473869" y="542925"/>
                  </a:lnTo>
                  <a:lnTo>
                    <a:pt x="495300" y="561975"/>
                  </a:lnTo>
                  <a:lnTo>
                    <a:pt x="516731" y="578644"/>
                  </a:lnTo>
                  <a:lnTo>
                    <a:pt x="550069" y="566738"/>
                  </a:lnTo>
                  <a:lnTo>
                    <a:pt x="557212" y="547688"/>
                  </a:lnTo>
                  <a:lnTo>
                    <a:pt x="557212" y="535781"/>
                  </a:lnTo>
                  <a:lnTo>
                    <a:pt x="531019" y="511969"/>
                  </a:lnTo>
                  <a:lnTo>
                    <a:pt x="514350" y="421481"/>
                  </a:lnTo>
                  <a:lnTo>
                    <a:pt x="514350" y="421481"/>
                  </a:lnTo>
                  <a:lnTo>
                    <a:pt x="464344" y="445294"/>
                  </a:lnTo>
                  <a:lnTo>
                    <a:pt x="438150" y="431006"/>
                  </a:lnTo>
                  <a:lnTo>
                    <a:pt x="426244" y="385763"/>
                  </a:lnTo>
                  <a:lnTo>
                    <a:pt x="411956" y="381000"/>
                  </a:lnTo>
                  <a:lnTo>
                    <a:pt x="388144" y="350044"/>
                  </a:lnTo>
                  <a:lnTo>
                    <a:pt x="409575" y="314325"/>
                  </a:lnTo>
                  <a:lnTo>
                    <a:pt x="507206" y="338138"/>
                  </a:lnTo>
                  <a:lnTo>
                    <a:pt x="528637" y="311944"/>
                  </a:lnTo>
                  <a:lnTo>
                    <a:pt x="626269" y="290513"/>
                  </a:lnTo>
                  <a:lnTo>
                    <a:pt x="631031" y="240506"/>
                  </a:lnTo>
                  <a:lnTo>
                    <a:pt x="714375" y="166688"/>
                  </a:lnTo>
                  <a:lnTo>
                    <a:pt x="735806" y="71438"/>
                  </a:lnTo>
                  <a:lnTo>
                    <a:pt x="707231" y="0"/>
                  </a:lnTo>
                  <a:lnTo>
                    <a:pt x="614362" y="47625"/>
                  </a:lnTo>
                  <a:lnTo>
                    <a:pt x="614362" y="66675"/>
                  </a:lnTo>
                  <a:lnTo>
                    <a:pt x="597694" y="135731"/>
                  </a:lnTo>
                  <a:lnTo>
                    <a:pt x="566737" y="130969"/>
                  </a:lnTo>
                  <a:lnTo>
                    <a:pt x="514350" y="164306"/>
                  </a:lnTo>
                  <a:lnTo>
                    <a:pt x="433387" y="123825"/>
                  </a:lnTo>
                  <a:lnTo>
                    <a:pt x="402431" y="128588"/>
                  </a:lnTo>
                  <a:lnTo>
                    <a:pt x="359569" y="154781"/>
                  </a:lnTo>
                  <a:lnTo>
                    <a:pt x="307181" y="154781"/>
                  </a:lnTo>
                  <a:lnTo>
                    <a:pt x="280987" y="188119"/>
                  </a:lnTo>
                  <a:lnTo>
                    <a:pt x="209550" y="171450"/>
                  </a:lnTo>
                  <a:lnTo>
                    <a:pt x="154781" y="197644"/>
                  </a:lnTo>
                  <a:lnTo>
                    <a:pt x="126206" y="176213"/>
                  </a:lnTo>
                  <a:lnTo>
                    <a:pt x="111919" y="176213"/>
                  </a:lnTo>
                  <a:lnTo>
                    <a:pt x="107156" y="164306"/>
                  </a:lnTo>
                  <a:lnTo>
                    <a:pt x="9525" y="159544"/>
                  </a:lnTo>
                  <a:lnTo>
                    <a:pt x="0" y="190500"/>
                  </a:lnTo>
                  <a:cubicBezTo>
                    <a:pt x="794" y="214313"/>
                    <a:pt x="1587" y="238125"/>
                    <a:pt x="2381" y="261938"/>
                  </a:cubicBezTo>
                  <a:lnTo>
                    <a:pt x="30956" y="278606"/>
                  </a:lnTo>
                  <a:lnTo>
                    <a:pt x="47625" y="285750"/>
                  </a:lnTo>
                  <a:lnTo>
                    <a:pt x="69056" y="292894"/>
                  </a:lnTo>
                  <a:lnTo>
                    <a:pt x="80962" y="319088"/>
                  </a:lnTo>
                  <a:lnTo>
                    <a:pt x="109537" y="340519"/>
                  </a:lnTo>
                  <a:lnTo>
                    <a:pt x="111919" y="390525"/>
                  </a:lnTo>
                  <a:lnTo>
                    <a:pt x="128587" y="428625"/>
                  </a:lnTo>
                  <a:lnTo>
                    <a:pt x="104775" y="445294"/>
                  </a:lnTo>
                  <a:lnTo>
                    <a:pt x="123825" y="504825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20" name="Freeform 119"/>
            <p:cNvSpPr/>
            <p:nvPr/>
          </p:nvSpPr>
          <p:spPr bwMode="gray">
            <a:xfrm>
              <a:off x="6775450" y="3702050"/>
              <a:ext cx="207963" cy="295275"/>
            </a:xfrm>
            <a:custGeom>
              <a:avLst/>
              <a:gdLst>
                <a:gd name="connsiteX0" fmla="*/ 195262 w 207168"/>
                <a:gd name="connsiteY0" fmla="*/ 0 h 295275"/>
                <a:gd name="connsiteX1" fmla="*/ 64293 w 207168"/>
                <a:gd name="connsiteY1" fmla="*/ 45244 h 295275"/>
                <a:gd name="connsiteX2" fmla="*/ 9525 w 207168"/>
                <a:gd name="connsiteY2" fmla="*/ 90488 h 295275"/>
                <a:gd name="connsiteX3" fmla="*/ 2381 w 207168"/>
                <a:gd name="connsiteY3" fmla="*/ 152400 h 295275"/>
                <a:gd name="connsiteX4" fmla="*/ 0 w 207168"/>
                <a:gd name="connsiteY4" fmla="*/ 197644 h 295275"/>
                <a:gd name="connsiteX5" fmla="*/ 7143 w 207168"/>
                <a:gd name="connsiteY5" fmla="*/ 204788 h 295275"/>
                <a:gd name="connsiteX6" fmla="*/ 4762 w 207168"/>
                <a:gd name="connsiteY6" fmla="*/ 228600 h 295275"/>
                <a:gd name="connsiteX7" fmla="*/ 30956 w 207168"/>
                <a:gd name="connsiteY7" fmla="*/ 252413 h 295275"/>
                <a:gd name="connsiteX8" fmla="*/ 52387 w 207168"/>
                <a:gd name="connsiteY8" fmla="*/ 295275 h 295275"/>
                <a:gd name="connsiteX9" fmla="*/ 69056 w 207168"/>
                <a:gd name="connsiteY9" fmla="*/ 288131 h 295275"/>
                <a:gd name="connsiteX10" fmla="*/ 69056 w 207168"/>
                <a:gd name="connsiteY10" fmla="*/ 259556 h 295275"/>
                <a:gd name="connsiteX11" fmla="*/ 88106 w 207168"/>
                <a:gd name="connsiteY11" fmla="*/ 233363 h 295275"/>
                <a:gd name="connsiteX12" fmla="*/ 104775 w 207168"/>
                <a:gd name="connsiteY12" fmla="*/ 228600 h 295275"/>
                <a:gd name="connsiteX13" fmla="*/ 176212 w 207168"/>
                <a:gd name="connsiteY13" fmla="*/ 161925 h 295275"/>
                <a:gd name="connsiteX14" fmla="*/ 180975 w 207168"/>
                <a:gd name="connsiteY14" fmla="*/ 128588 h 295275"/>
                <a:gd name="connsiteX15" fmla="*/ 185737 w 207168"/>
                <a:gd name="connsiteY15" fmla="*/ 97631 h 295275"/>
                <a:gd name="connsiteX16" fmla="*/ 185737 w 207168"/>
                <a:gd name="connsiteY16" fmla="*/ 88106 h 295275"/>
                <a:gd name="connsiteX17" fmla="*/ 207168 w 207168"/>
                <a:gd name="connsiteY17" fmla="*/ 59531 h 295275"/>
                <a:gd name="connsiteX18" fmla="*/ 195262 w 207168"/>
                <a:gd name="connsiteY18" fmla="*/ 0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07168" h="295275">
                  <a:moveTo>
                    <a:pt x="195262" y="0"/>
                  </a:moveTo>
                  <a:lnTo>
                    <a:pt x="64293" y="45244"/>
                  </a:lnTo>
                  <a:lnTo>
                    <a:pt x="9525" y="90488"/>
                  </a:lnTo>
                  <a:lnTo>
                    <a:pt x="2381" y="152400"/>
                  </a:lnTo>
                  <a:lnTo>
                    <a:pt x="0" y="197644"/>
                  </a:lnTo>
                  <a:lnTo>
                    <a:pt x="7143" y="204788"/>
                  </a:lnTo>
                  <a:lnTo>
                    <a:pt x="4762" y="228600"/>
                  </a:lnTo>
                  <a:lnTo>
                    <a:pt x="30956" y="252413"/>
                  </a:lnTo>
                  <a:lnTo>
                    <a:pt x="52387" y="295275"/>
                  </a:lnTo>
                  <a:lnTo>
                    <a:pt x="69056" y="288131"/>
                  </a:lnTo>
                  <a:lnTo>
                    <a:pt x="69056" y="259556"/>
                  </a:lnTo>
                  <a:lnTo>
                    <a:pt x="88106" y="233363"/>
                  </a:lnTo>
                  <a:lnTo>
                    <a:pt x="104775" y="228600"/>
                  </a:lnTo>
                  <a:lnTo>
                    <a:pt x="176212" y="161925"/>
                  </a:lnTo>
                  <a:lnTo>
                    <a:pt x="180975" y="128588"/>
                  </a:lnTo>
                  <a:lnTo>
                    <a:pt x="185737" y="97631"/>
                  </a:lnTo>
                  <a:lnTo>
                    <a:pt x="185737" y="88106"/>
                  </a:lnTo>
                  <a:lnTo>
                    <a:pt x="207168" y="59531"/>
                  </a:lnTo>
                  <a:lnTo>
                    <a:pt x="195262" y="0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2" name="Freeform 121"/>
            <p:cNvSpPr/>
            <p:nvPr/>
          </p:nvSpPr>
          <p:spPr bwMode="gray">
            <a:xfrm>
              <a:off x="6946900" y="3686175"/>
              <a:ext cx="217488" cy="414338"/>
            </a:xfrm>
            <a:custGeom>
              <a:avLst/>
              <a:gdLst>
                <a:gd name="connsiteX0" fmla="*/ 0 w 216693"/>
                <a:gd name="connsiteY0" fmla="*/ 183356 h 411956"/>
                <a:gd name="connsiteX1" fmla="*/ 40481 w 216693"/>
                <a:gd name="connsiteY1" fmla="*/ 254793 h 411956"/>
                <a:gd name="connsiteX2" fmla="*/ 59531 w 216693"/>
                <a:gd name="connsiteY2" fmla="*/ 276225 h 411956"/>
                <a:gd name="connsiteX3" fmla="*/ 71437 w 216693"/>
                <a:gd name="connsiteY3" fmla="*/ 309562 h 411956"/>
                <a:gd name="connsiteX4" fmla="*/ 73818 w 216693"/>
                <a:gd name="connsiteY4" fmla="*/ 342900 h 411956"/>
                <a:gd name="connsiteX5" fmla="*/ 111918 w 216693"/>
                <a:gd name="connsiteY5" fmla="*/ 392906 h 411956"/>
                <a:gd name="connsiteX6" fmla="*/ 130968 w 216693"/>
                <a:gd name="connsiteY6" fmla="*/ 388143 h 411956"/>
                <a:gd name="connsiteX7" fmla="*/ 157162 w 216693"/>
                <a:gd name="connsiteY7" fmla="*/ 411956 h 411956"/>
                <a:gd name="connsiteX8" fmla="*/ 192881 w 216693"/>
                <a:gd name="connsiteY8" fmla="*/ 402431 h 411956"/>
                <a:gd name="connsiteX9" fmla="*/ 185737 w 216693"/>
                <a:gd name="connsiteY9" fmla="*/ 309562 h 411956"/>
                <a:gd name="connsiteX10" fmla="*/ 216693 w 216693"/>
                <a:gd name="connsiteY10" fmla="*/ 257175 h 411956"/>
                <a:gd name="connsiteX11" fmla="*/ 216693 w 216693"/>
                <a:gd name="connsiteY11" fmla="*/ 128587 h 411956"/>
                <a:gd name="connsiteX12" fmla="*/ 211931 w 216693"/>
                <a:gd name="connsiteY12" fmla="*/ 80962 h 411956"/>
                <a:gd name="connsiteX13" fmla="*/ 142875 w 216693"/>
                <a:gd name="connsiteY13" fmla="*/ 28575 h 411956"/>
                <a:gd name="connsiteX14" fmla="*/ 116681 w 216693"/>
                <a:gd name="connsiteY14" fmla="*/ 7143 h 411956"/>
                <a:gd name="connsiteX15" fmla="*/ 78581 w 216693"/>
                <a:gd name="connsiteY15" fmla="*/ 4762 h 411956"/>
                <a:gd name="connsiteX16" fmla="*/ 42862 w 216693"/>
                <a:gd name="connsiteY16" fmla="*/ 0 h 411956"/>
                <a:gd name="connsiteX17" fmla="*/ 35718 w 216693"/>
                <a:gd name="connsiteY17" fmla="*/ 19050 h 411956"/>
                <a:gd name="connsiteX18" fmla="*/ 35718 w 216693"/>
                <a:gd name="connsiteY18" fmla="*/ 19050 h 411956"/>
                <a:gd name="connsiteX19" fmla="*/ 38100 w 216693"/>
                <a:gd name="connsiteY19" fmla="*/ 88106 h 411956"/>
                <a:gd name="connsiteX20" fmla="*/ 11906 w 216693"/>
                <a:gd name="connsiteY20" fmla="*/ 114300 h 411956"/>
                <a:gd name="connsiteX21" fmla="*/ 0 w 216693"/>
                <a:gd name="connsiteY21" fmla="*/ 183356 h 411956"/>
                <a:gd name="connsiteX0" fmla="*/ 0 w 216693"/>
                <a:gd name="connsiteY0" fmla="*/ 183356 h 411956"/>
                <a:gd name="connsiteX1" fmla="*/ 40481 w 216693"/>
                <a:gd name="connsiteY1" fmla="*/ 254793 h 411956"/>
                <a:gd name="connsiteX2" fmla="*/ 59531 w 216693"/>
                <a:gd name="connsiteY2" fmla="*/ 276225 h 411956"/>
                <a:gd name="connsiteX3" fmla="*/ 71437 w 216693"/>
                <a:gd name="connsiteY3" fmla="*/ 309562 h 411956"/>
                <a:gd name="connsiteX4" fmla="*/ 73818 w 216693"/>
                <a:gd name="connsiteY4" fmla="*/ 342900 h 411956"/>
                <a:gd name="connsiteX5" fmla="*/ 111918 w 216693"/>
                <a:gd name="connsiteY5" fmla="*/ 392906 h 411956"/>
                <a:gd name="connsiteX6" fmla="*/ 130968 w 216693"/>
                <a:gd name="connsiteY6" fmla="*/ 388143 h 411956"/>
                <a:gd name="connsiteX7" fmla="*/ 157162 w 216693"/>
                <a:gd name="connsiteY7" fmla="*/ 411956 h 411956"/>
                <a:gd name="connsiteX8" fmla="*/ 192881 w 216693"/>
                <a:gd name="connsiteY8" fmla="*/ 402431 h 411956"/>
                <a:gd name="connsiteX9" fmla="*/ 185737 w 216693"/>
                <a:gd name="connsiteY9" fmla="*/ 309562 h 411956"/>
                <a:gd name="connsiteX10" fmla="*/ 216693 w 216693"/>
                <a:gd name="connsiteY10" fmla="*/ 257175 h 411956"/>
                <a:gd name="connsiteX11" fmla="*/ 216693 w 216693"/>
                <a:gd name="connsiteY11" fmla="*/ 128587 h 411956"/>
                <a:gd name="connsiteX12" fmla="*/ 211931 w 216693"/>
                <a:gd name="connsiteY12" fmla="*/ 80962 h 411956"/>
                <a:gd name="connsiteX13" fmla="*/ 142875 w 216693"/>
                <a:gd name="connsiteY13" fmla="*/ 28575 h 411956"/>
                <a:gd name="connsiteX14" fmla="*/ 116681 w 216693"/>
                <a:gd name="connsiteY14" fmla="*/ 7143 h 411956"/>
                <a:gd name="connsiteX15" fmla="*/ 78581 w 216693"/>
                <a:gd name="connsiteY15" fmla="*/ 4762 h 411956"/>
                <a:gd name="connsiteX16" fmla="*/ 42862 w 216693"/>
                <a:gd name="connsiteY16" fmla="*/ 0 h 411956"/>
                <a:gd name="connsiteX17" fmla="*/ 35718 w 216693"/>
                <a:gd name="connsiteY17" fmla="*/ 19050 h 411956"/>
                <a:gd name="connsiteX18" fmla="*/ 26193 w 216693"/>
                <a:gd name="connsiteY18" fmla="*/ 26194 h 411956"/>
                <a:gd name="connsiteX19" fmla="*/ 38100 w 216693"/>
                <a:gd name="connsiteY19" fmla="*/ 88106 h 411956"/>
                <a:gd name="connsiteX20" fmla="*/ 11906 w 216693"/>
                <a:gd name="connsiteY20" fmla="*/ 114300 h 411956"/>
                <a:gd name="connsiteX21" fmla="*/ 0 w 216693"/>
                <a:gd name="connsiteY21" fmla="*/ 183356 h 411956"/>
                <a:gd name="connsiteX0" fmla="*/ 0 w 216693"/>
                <a:gd name="connsiteY0" fmla="*/ 185737 h 414337"/>
                <a:gd name="connsiteX1" fmla="*/ 40481 w 216693"/>
                <a:gd name="connsiteY1" fmla="*/ 257174 h 414337"/>
                <a:gd name="connsiteX2" fmla="*/ 59531 w 216693"/>
                <a:gd name="connsiteY2" fmla="*/ 278606 h 414337"/>
                <a:gd name="connsiteX3" fmla="*/ 71437 w 216693"/>
                <a:gd name="connsiteY3" fmla="*/ 311943 h 414337"/>
                <a:gd name="connsiteX4" fmla="*/ 73818 w 216693"/>
                <a:gd name="connsiteY4" fmla="*/ 345281 h 414337"/>
                <a:gd name="connsiteX5" fmla="*/ 111918 w 216693"/>
                <a:gd name="connsiteY5" fmla="*/ 395287 h 414337"/>
                <a:gd name="connsiteX6" fmla="*/ 130968 w 216693"/>
                <a:gd name="connsiteY6" fmla="*/ 390524 h 414337"/>
                <a:gd name="connsiteX7" fmla="*/ 157162 w 216693"/>
                <a:gd name="connsiteY7" fmla="*/ 414337 h 414337"/>
                <a:gd name="connsiteX8" fmla="*/ 192881 w 216693"/>
                <a:gd name="connsiteY8" fmla="*/ 404812 h 414337"/>
                <a:gd name="connsiteX9" fmla="*/ 185737 w 216693"/>
                <a:gd name="connsiteY9" fmla="*/ 311943 h 414337"/>
                <a:gd name="connsiteX10" fmla="*/ 216693 w 216693"/>
                <a:gd name="connsiteY10" fmla="*/ 259556 h 414337"/>
                <a:gd name="connsiteX11" fmla="*/ 216693 w 216693"/>
                <a:gd name="connsiteY11" fmla="*/ 130968 h 414337"/>
                <a:gd name="connsiteX12" fmla="*/ 211931 w 216693"/>
                <a:gd name="connsiteY12" fmla="*/ 83343 h 414337"/>
                <a:gd name="connsiteX13" fmla="*/ 142875 w 216693"/>
                <a:gd name="connsiteY13" fmla="*/ 30956 h 414337"/>
                <a:gd name="connsiteX14" fmla="*/ 116681 w 216693"/>
                <a:gd name="connsiteY14" fmla="*/ 9524 h 414337"/>
                <a:gd name="connsiteX15" fmla="*/ 78581 w 216693"/>
                <a:gd name="connsiteY15" fmla="*/ 7143 h 414337"/>
                <a:gd name="connsiteX16" fmla="*/ 30956 w 216693"/>
                <a:gd name="connsiteY16" fmla="*/ 0 h 414337"/>
                <a:gd name="connsiteX17" fmla="*/ 35718 w 216693"/>
                <a:gd name="connsiteY17" fmla="*/ 21431 h 414337"/>
                <a:gd name="connsiteX18" fmla="*/ 26193 w 216693"/>
                <a:gd name="connsiteY18" fmla="*/ 28575 h 414337"/>
                <a:gd name="connsiteX19" fmla="*/ 38100 w 216693"/>
                <a:gd name="connsiteY19" fmla="*/ 90487 h 414337"/>
                <a:gd name="connsiteX20" fmla="*/ 11906 w 216693"/>
                <a:gd name="connsiteY20" fmla="*/ 116681 h 414337"/>
                <a:gd name="connsiteX21" fmla="*/ 0 w 216693"/>
                <a:gd name="connsiteY21" fmla="*/ 185737 h 414337"/>
                <a:gd name="connsiteX0" fmla="*/ 0 w 216693"/>
                <a:gd name="connsiteY0" fmla="*/ 185737 h 414337"/>
                <a:gd name="connsiteX1" fmla="*/ 40481 w 216693"/>
                <a:gd name="connsiteY1" fmla="*/ 257174 h 414337"/>
                <a:gd name="connsiteX2" fmla="*/ 59531 w 216693"/>
                <a:gd name="connsiteY2" fmla="*/ 278606 h 414337"/>
                <a:gd name="connsiteX3" fmla="*/ 71437 w 216693"/>
                <a:gd name="connsiteY3" fmla="*/ 311943 h 414337"/>
                <a:gd name="connsiteX4" fmla="*/ 73818 w 216693"/>
                <a:gd name="connsiteY4" fmla="*/ 345281 h 414337"/>
                <a:gd name="connsiteX5" fmla="*/ 111918 w 216693"/>
                <a:gd name="connsiteY5" fmla="*/ 395287 h 414337"/>
                <a:gd name="connsiteX6" fmla="*/ 130968 w 216693"/>
                <a:gd name="connsiteY6" fmla="*/ 390524 h 414337"/>
                <a:gd name="connsiteX7" fmla="*/ 157162 w 216693"/>
                <a:gd name="connsiteY7" fmla="*/ 414337 h 414337"/>
                <a:gd name="connsiteX8" fmla="*/ 192881 w 216693"/>
                <a:gd name="connsiteY8" fmla="*/ 404812 h 414337"/>
                <a:gd name="connsiteX9" fmla="*/ 185737 w 216693"/>
                <a:gd name="connsiteY9" fmla="*/ 311943 h 414337"/>
                <a:gd name="connsiteX10" fmla="*/ 216693 w 216693"/>
                <a:gd name="connsiteY10" fmla="*/ 259556 h 414337"/>
                <a:gd name="connsiteX11" fmla="*/ 216693 w 216693"/>
                <a:gd name="connsiteY11" fmla="*/ 130968 h 414337"/>
                <a:gd name="connsiteX12" fmla="*/ 211931 w 216693"/>
                <a:gd name="connsiteY12" fmla="*/ 83343 h 414337"/>
                <a:gd name="connsiteX13" fmla="*/ 142875 w 216693"/>
                <a:gd name="connsiteY13" fmla="*/ 30956 h 414337"/>
                <a:gd name="connsiteX14" fmla="*/ 116681 w 216693"/>
                <a:gd name="connsiteY14" fmla="*/ 9524 h 414337"/>
                <a:gd name="connsiteX15" fmla="*/ 78581 w 216693"/>
                <a:gd name="connsiteY15" fmla="*/ 7143 h 414337"/>
                <a:gd name="connsiteX16" fmla="*/ 30956 w 216693"/>
                <a:gd name="connsiteY16" fmla="*/ 0 h 414337"/>
                <a:gd name="connsiteX17" fmla="*/ 23812 w 216693"/>
                <a:gd name="connsiteY17" fmla="*/ 19050 h 414337"/>
                <a:gd name="connsiteX18" fmla="*/ 26193 w 216693"/>
                <a:gd name="connsiteY18" fmla="*/ 28575 h 414337"/>
                <a:gd name="connsiteX19" fmla="*/ 38100 w 216693"/>
                <a:gd name="connsiteY19" fmla="*/ 90487 h 414337"/>
                <a:gd name="connsiteX20" fmla="*/ 11906 w 216693"/>
                <a:gd name="connsiteY20" fmla="*/ 116681 h 414337"/>
                <a:gd name="connsiteX21" fmla="*/ 0 w 216693"/>
                <a:gd name="connsiteY21" fmla="*/ 1857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16693" h="414337">
                  <a:moveTo>
                    <a:pt x="0" y="185737"/>
                  </a:moveTo>
                  <a:lnTo>
                    <a:pt x="40481" y="257174"/>
                  </a:lnTo>
                  <a:lnTo>
                    <a:pt x="59531" y="278606"/>
                  </a:lnTo>
                  <a:lnTo>
                    <a:pt x="71437" y="311943"/>
                  </a:lnTo>
                  <a:lnTo>
                    <a:pt x="73818" y="345281"/>
                  </a:lnTo>
                  <a:lnTo>
                    <a:pt x="111918" y="395287"/>
                  </a:lnTo>
                  <a:lnTo>
                    <a:pt x="130968" y="390524"/>
                  </a:lnTo>
                  <a:lnTo>
                    <a:pt x="157162" y="414337"/>
                  </a:lnTo>
                  <a:lnTo>
                    <a:pt x="192881" y="404812"/>
                  </a:lnTo>
                  <a:lnTo>
                    <a:pt x="185737" y="311943"/>
                  </a:lnTo>
                  <a:lnTo>
                    <a:pt x="216693" y="259556"/>
                  </a:lnTo>
                  <a:lnTo>
                    <a:pt x="216693" y="130968"/>
                  </a:lnTo>
                  <a:lnTo>
                    <a:pt x="211931" y="83343"/>
                  </a:lnTo>
                  <a:lnTo>
                    <a:pt x="142875" y="30956"/>
                  </a:lnTo>
                  <a:lnTo>
                    <a:pt x="116681" y="9524"/>
                  </a:lnTo>
                  <a:lnTo>
                    <a:pt x="78581" y="7143"/>
                  </a:lnTo>
                  <a:lnTo>
                    <a:pt x="30956" y="0"/>
                  </a:lnTo>
                  <a:cubicBezTo>
                    <a:pt x="28575" y="6350"/>
                    <a:pt x="24606" y="14288"/>
                    <a:pt x="23812" y="19050"/>
                  </a:cubicBezTo>
                  <a:cubicBezTo>
                    <a:pt x="23018" y="23812"/>
                    <a:pt x="23812" y="16669"/>
                    <a:pt x="26193" y="28575"/>
                  </a:cubicBezTo>
                  <a:cubicBezTo>
                    <a:pt x="28574" y="40481"/>
                    <a:pt x="34131" y="69850"/>
                    <a:pt x="38100" y="90487"/>
                  </a:cubicBezTo>
                  <a:lnTo>
                    <a:pt x="11906" y="116681"/>
                  </a:lnTo>
                  <a:cubicBezTo>
                    <a:pt x="11112" y="139700"/>
                    <a:pt x="10319" y="162718"/>
                    <a:pt x="0" y="185737"/>
                  </a:cubicBez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3" name="Freeform 122"/>
            <p:cNvSpPr/>
            <p:nvPr/>
          </p:nvSpPr>
          <p:spPr bwMode="gray">
            <a:xfrm>
              <a:off x="7059613" y="3467100"/>
              <a:ext cx="334962" cy="301625"/>
            </a:xfrm>
            <a:custGeom>
              <a:avLst/>
              <a:gdLst>
                <a:gd name="connsiteX0" fmla="*/ 104775 w 335757"/>
                <a:gd name="connsiteY0" fmla="*/ 302419 h 302419"/>
                <a:gd name="connsiteX1" fmla="*/ 247650 w 335757"/>
                <a:gd name="connsiteY1" fmla="*/ 276225 h 302419"/>
                <a:gd name="connsiteX2" fmla="*/ 280988 w 335757"/>
                <a:gd name="connsiteY2" fmla="*/ 209550 h 302419"/>
                <a:gd name="connsiteX3" fmla="*/ 302419 w 335757"/>
                <a:gd name="connsiteY3" fmla="*/ 173832 h 302419"/>
                <a:gd name="connsiteX4" fmla="*/ 316707 w 335757"/>
                <a:gd name="connsiteY4" fmla="*/ 138113 h 302419"/>
                <a:gd name="connsiteX5" fmla="*/ 335757 w 335757"/>
                <a:gd name="connsiteY5" fmla="*/ 114300 h 302419"/>
                <a:gd name="connsiteX6" fmla="*/ 314325 w 335757"/>
                <a:gd name="connsiteY6" fmla="*/ 66675 h 302419"/>
                <a:gd name="connsiteX7" fmla="*/ 309563 w 335757"/>
                <a:gd name="connsiteY7" fmla="*/ 30957 h 302419"/>
                <a:gd name="connsiteX8" fmla="*/ 252413 w 335757"/>
                <a:gd name="connsiteY8" fmla="*/ 7144 h 302419"/>
                <a:gd name="connsiteX9" fmla="*/ 216694 w 335757"/>
                <a:gd name="connsiteY9" fmla="*/ 0 h 302419"/>
                <a:gd name="connsiteX10" fmla="*/ 169069 w 335757"/>
                <a:gd name="connsiteY10" fmla="*/ 16669 h 302419"/>
                <a:gd name="connsiteX11" fmla="*/ 135732 w 335757"/>
                <a:gd name="connsiteY11" fmla="*/ 40482 h 302419"/>
                <a:gd name="connsiteX12" fmla="*/ 66675 w 335757"/>
                <a:gd name="connsiteY12" fmla="*/ 102394 h 302419"/>
                <a:gd name="connsiteX13" fmla="*/ 76200 w 335757"/>
                <a:gd name="connsiteY13" fmla="*/ 176213 h 302419"/>
                <a:gd name="connsiteX14" fmla="*/ 0 w 335757"/>
                <a:gd name="connsiteY14" fmla="*/ 221457 h 302419"/>
                <a:gd name="connsiteX15" fmla="*/ 104775 w 335757"/>
                <a:gd name="connsiteY15" fmla="*/ 302419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35757" h="302419">
                  <a:moveTo>
                    <a:pt x="104775" y="302419"/>
                  </a:moveTo>
                  <a:lnTo>
                    <a:pt x="247650" y="276225"/>
                  </a:lnTo>
                  <a:lnTo>
                    <a:pt x="280988" y="209550"/>
                  </a:lnTo>
                  <a:lnTo>
                    <a:pt x="302419" y="173832"/>
                  </a:lnTo>
                  <a:lnTo>
                    <a:pt x="316707" y="138113"/>
                  </a:lnTo>
                  <a:lnTo>
                    <a:pt x="335757" y="114300"/>
                  </a:lnTo>
                  <a:lnTo>
                    <a:pt x="314325" y="66675"/>
                  </a:lnTo>
                  <a:lnTo>
                    <a:pt x="309563" y="30957"/>
                  </a:lnTo>
                  <a:lnTo>
                    <a:pt x="252413" y="7144"/>
                  </a:lnTo>
                  <a:lnTo>
                    <a:pt x="216694" y="0"/>
                  </a:lnTo>
                  <a:lnTo>
                    <a:pt x="169069" y="16669"/>
                  </a:lnTo>
                  <a:lnTo>
                    <a:pt x="135732" y="40482"/>
                  </a:lnTo>
                  <a:lnTo>
                    <a:pt x="66675" y="102394"/>
                  </a:lnTo>
                  <a:lnTo>
                    <a:pt x="76200" y="176213"/>
                  </a:lnTo>
                  <a:lnTo>
                    <a:pt x="0" y="221457"/>
                  </a:lnTo>
                  <a:lnTo>
                    <a:pt x="104775" y="302419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0" name="Freeform 129"/>
            <p:cNvSpPr/>
            <p:nvPr/>
          </p:nvSpPr>
          <p:spPr bwMode="gray">
            <a:xfrm>
              <a:off x="6459538" y="2959100"/>
              <a:ext cx="1119187" cy="736600"/>
            </a:xfrm>
            <a:custGeom>
              <a:avLst/>
              <a:gdLst>
                <a:gd name="connsiteX0" fmla="*/ 723900 w 1119188"/>
                <a:gd name="connsiteY0" fmla="*/ 554831 h 735806"/>
                <a:gd name="connsiteX1" fmla="*/ 716757 w 1119188"/>
                <a:gd name="connsiteY1" fmla="*/ 497681 h 735806"/>
                <a:gd name="connsiteX2" fmla="*/ 702469 w 1119188"/>
                <a:gd name="connsiteY2" fmla="*/ 473869 h 735806"/>
                <a:gd name="connsiteX3" fmla="*/ 716757 w 1119188"/>
                <a:gd name="connsiteY3" fmla="*/ 459581 h 735806"/>
                <a:gd name="connsiteX4" fmla="*/ 766763 w 1119188"/>
                <a:gd name="connsiteY4" fmla="*/ 461963 h 735806"/>
                <a:gd name="connsiteX5" fmla="*/ 764382 w 1119188"/>
                <a:gd name="connsiteY5" fmla="*/ 426244 h 735806"/>
                <a:gd name="connsiteX6" fmla="*/ 773907 w 1119188"/>
                <a:gd name="connsiteY6" fmla="*/ 407194 h 735806"/>
                <a:gd name="connsiteX7" fmla="*/ 819150 w 1119188"/>
                <a:gd name="connsiteY7" fmla="*/ 376238 h 735806"/>
                <a:gd name="connsiteX8" fmla="*/ 816769 w 1119188"/>
                <a:gd name="connsiteY8" fmla="*/ 283369 h 735806"/>
                <a:gd name="connsiteX9" fmla="*/ 840582 w 1119188"/>
                <a:gd name="connsiteY9" fmla="*/ 273844 h 735806"/>
                <a:gd name="connsiteX10" fmla="*/ 881063 w 1119188"/>
                <a:gd name="connsiteY10" fmla="*/ 321469 h 735806"/>
                <a:gd name="connsiteX11" fmla="*/ 909638 w 1119188"/>
                <a:gd name="connsiteY11" fmla="*/ 307181 h 735806"/>
                <a:gd name="connsiteX12" fmla="*/ 919163 w 1119188"/>
                <a:gd name="connsiteY12" fmla="*/ 264319 h 735806"/>
                <a:gd name="connsiteX13" fmla="*/ 952500 w 1119188"/>
                <a:gd name="connsiteY13" fmla="*/ 259556 h 735806"/>
                <a:gd name="connsiteX14" fmla="*/ 1004888 w 1119188"/>
                <a:gd name="connsiteY14" fmla="*/ 204788 h 735806"/>
                <a:gd name="connsiteX15" fmla="*/ 1035844 w 1119188"/>
                <a:gd name="connsiteY15" fmla="*/ 180975 h 735806"/>
                <a:gd name="connsiteX16" fmla="*/ 1104900 w 1119188"/>
                <a:gd name="connsiteY16" fmla="*/ 157163 h 735806"/>
                <a:gd name="connsiteX17" fmla="*/ 1116807 w 1119188"/>
                <a:gd name="connsiteY17" fmla="*/ 83344 h 735806"/>
                <a:gd name="connsiteX18" fmla="*/ 1116807 w 1119188"/>
                <a:gd name="connsiteY18" fmla="*/ 57150 h 735806"/>
                <a:gd name="connsiteX19" fmla="*/ 1119188 w 1119188"/>
                <a:gd name="connsiteY19" fmla="*/ 35719 h 735806"/>
                <a:gd name="connsiteX20" fmla="*/ 1104900 w 1119188"/>
                <a:gd name="connsiteY20" fmla="*/ 0 h 735806"/>
                <a:gd name="connsiteX21" fmla="*/ 1069182 w 1119188"/>
                <a:gd name="connsiteY21" fmla="*/ 7144 h 735806"/>
                <a:gd name="connsiteX22" fmla="*/ 992982 w 1119188"/>
                <a:gd name="connsiteY22" fmla="*/ 9525 h 735806"/>
                <a:gd name="connsiteX23" fmla="*/ 954882 w 1119188"/>
                <a:gd name="connsiteY23" fmla="*/ 38100 h 735806"/>
                <a:gd name="connsiteX24" fmla="*/ 931069 w 1119188"/>
                <a:gd name="connsiteY24" fmla="*/ 42863 h 735806"/>
                <a:gd name="connsiteX25" fmla="*/ 904875 w 1119188"/>
                <a:gd name="connsiteY25" fmla="*/ 42863 h 735806"/>
                <a:gd name="connsiteX26" fmla="*/ 831057 w 1119188"/>
                <a:gd name="connsiteY26" fmla="*/ 85725 h 735806"/>
                <a:gd name="connsiteX27" fmla="*/ 776288 w 1119188"/>
                <a:gd name="connsiteY27" fmla="*/ 104775 h 735806"/>
                <a:gd name="connsiteX28" fmla="*/ 707232 w 1119188"/>
                <a:gd name="connsiteY28" fmla="*/ 180975 h 735806"/>
                <a:gd name="connsiteX29" fmla="*/ 692944 w 1119188"/>
                <a:gd name="connsiteY29" fmla="*/ 195263 h 735806"/>
                <a:gd name="connsiteX30" fmla="*/ 626269 w 1119188"/>
                <a:gd name="connsiteY30" fmla="*/ 192881 h 735806"/>
                <a:gd name="connsiteX31" fmla="*/ 619125 w 1119188"/>
                <a:gd name="connsiteY31" fmla="*/ 207169 h 735806"/>
                <a:gd name="connsiteX32" fmla="*/ 519113 w 1119188"/>
                <a:gd name="connsiteY32" fmla="*/ 211931 h 735806"/>
                <a:gd name="connsiteX33" fmla="*/ 492919 w 1119188"/>
                <a:gd name="connsiteY33" fmla="*/ 230981 h 735806"/>
                <a:gd name="connsiteX34" fmla="*/ 459582 w 1119188"/>
                <a:gd name="connsiteY34" fmla="*/ 245269 h 735806"/>
                <a:gd name="connsiteX35" fmla="*/ 433388 w 1119188"/>
                <a:gd name="connsiteY35" fmla="*/ 271463 h 735806"/>
                <a:gd name="connsiteX36" fmla="*/ 416719 w 1119188"/>
                <a:gd name="connsiteY36" fmla="*/ 278606 h 735806"/>
                <a:gd name="connsiteX37" fmla="*/ 378619 w 1119188"/>
                <a:gd name="connsiteY37" fmla="*/ 278606 h 735806"/>
                <a:gd name="connsiteX38" fmla="*/ 335757 w 1119188"/>
                <a:gd name="connsiteY38" fmla="*/ 250031 h 735806"/>
                <a:gd name="connsiteX39" fmla="*/ 250032 w 1119188"/>
                <a:gd name="connsiteY39" fmla="*/ 250031 h 735806"/>
                <a:gd name="connsiteX40" fmla="*/ 211932 w 1119188"/>
                <a:gd name="connsiteY40" fmla="*/ 240506 h 735806"/>
                <a:gd name="connsiteX41" fmla="*/ 188119 w 1119188"/>
                <a:gd name="connsiteY41" fmla="*/ 221456 h 735806"/>
                <a:gd name="connsiteX42" fmla="*/ 171450 w 1119188"/>
                <a:gd name="connsiteY42" fmla="*/ 207169 h 735806"/>
                <a:gd name="connsiteX43" fmla="*/ 150019 w 1119188"/>
                <a:gd name="connsiteY43" fmla="*/ 202406 h 735806"/>
                <a:gd name="connsiteX44" fmla="*/ 126207 w 1119188"/>
                <a:gd name="connsiteY44" fmla="*/ 209550 h 735806"/>
                <a:gd name="connsiteX45" fmla="*/ 85725 w 1119188"/>
                <a:gd name="connsiteY45" fmla="*/ 226219 h 735806"/>
                <a:gd name="connsiteX46" fmla="*/ 54769 w 1119188"/>
                <a:gd name="connsiteY46" fmla="*/ 245269 h 735806"/>
                <a:gd name="connsiteX47" fmla="*/ 16669 w 1119188"/>
                <a:gd name="connsiteY47" fmla="*/ 254794 h 735806"/>
                <a:gd name="connsiteX48" fmla="*/ 0 w 1119188"/>
                <a:gd name="connsiteY48" fmla="*/ 261938 h 735806"/>
                <a:gd name="connsiteX49" fmla="*/ 28575 w 1119188"/>
                <a:gd name="connsiteY49" fmla="*/ 278606 h 735806"/>
                <a:gd name="connsiteX50" fmla="*/ 59532 w 1119188"/>
                <a:gd name="connsiteY50" fmla="*/ 278606 h 735806"/>
                <a:gd name="connsiteX51" fmla="*/ 80963 w 1119188"/>
                <a:gd name="connsiteY51" fmla="*/ 278606 h 735806"/>
                <a:gd name="connsiteX52" fmla="*/ 88107 w 1119188"/>
                <a:gd name="connsiteY52" fmla="*/ 276225 h 735806"/>
                <a:gd name="connsiteX53" fmla="*/ 100013 w 1119188"/>
                <a:gd name="connsiteY53" fmla="*/ 261938 h 735806"/>
                <a:gd name="connsiteX54" fmla="*/ 119063 w 1119188"/>
                <a:gd name="connsiteY54" fmla="*/ 259556 h 735806"/>
                <a:gd name="connsiteX55" fmla="*/ 142875 w 1119188"/>
                <a:gd name="connsiteY55" fmla="*/ 257175 h 735806"/>
                <a:gd name="connsiteX56" fmla="*/ 154782 w 1119188"/>
                <a:gd name="connsiteY56" fmla="*/ 271463 h 735806"/>
                <a:gd name="connsiteX57" fmla="*/ 145257 w 1119188"/>
                <a:gd name="connsiteY57" fmla="*/ 292894 h 735806"/>
                <a:gd name="connsiteX58" fmla="*/ 114300 w 1119188"/>
                <a:gd name="connsiteY58" fmla="*/ 304800 h 735806"/>
                <a:gd name="connsiteX59" fmla="*/ 78582 w 1119188"/>
                <a:gd name="connsiteY59" fmla="*/ 397669 h 735806"/>
                <a:gd name="connsiteX60" fmla="*/ 97632 w 1119188"/>
                <a:gd name="connsiteY60" fmla="*/ 421481 h 735806"/>
                <a:gd name="connsiteX61" fmla="*/ 102394 w 1119188"/>
                <a:gd name="connsiteY61" fmla="*/ 464344 h 735806"/>
                <a:gd name="connsiteX62" fmla="*/ 107157 w 1119188"/>
                <a:gd name="connsiteY62" fmla="*/ 481013 h 735806"/>
                <a:gd name="connsiteX63" fmla="*/ 142875 w 1119188"/>
                <a:gd name="connsiteY63" fmla="*/ 471488 h 735806"/>
                <a:gd name="connsiteX64" fmla="*/ 178594 w 1119188"/>
                <a:gd name="connsiteY64" fmla="*/ 459581 h 735806"/>
                <a:gd name="connsiteX65" fmla="*/ 228600 w 1119188"/>
                <a:gd name="connsiteY65" fmla="*/ 471488 h 735806"/>
                <a:gd name="connsiteX66" fmla="*/ 266700 w 1119188"/>
                <a:gd name="connsiteY66" fmla="*/ 481013 h 735806"/>
                <a:gd name="connsiteX67" fmla="*/ 319088 w 1119188"/>
                <a:gd name="connsiteY67" fmla="*/ 478631 h 735806"/>
                <a:gd name="connsiteX68" fmla="*/ 359569 w 1119188"/>
                <a:gd name="connsiteY68" fmla="*/ 461963 h 735806"/>
                <a:gd name="connsiteX69" fmla="*/ 395288 w 1119188"/>
                <a:gd name="connsiteY69" fmla="*/ 442913 h 735806"/>
                <a:gd name="connsiteX70" fmla="*/ 433388 w 1119188"/>
                <a:gd name="connsiteY70" fmla="*/ 450056 h 735806"/>
                <a:gd name="connsiteX71" fmla="*/ 473869 w 1119188"/>
                <a:gd name="connsiteY71" fmla="*/ 469106 h 735806"/>
                <a:gd name="connsiteX72" fmla="*/ 519113 w 1119188"/>
                <a:gd name="connsiteY72" fmla="*/ 495300 h 735806"/>
                <a:gd name="connsiteX73" fmla="*/ 550069 w 1119188"/>
                <a:gd name="connsiteY73" fmla="*/ 521494 h 735806"/>
                <a:gd name="connsiteX74" fmla="*/ 554832 w 1119188"/>
                <a:gd name="connsiteY74" fmla="*/ 559594 h 735806"/>
                <a:gd name="connsiteX75" fmla="*/ 550069 w 1119188"/>
                <a:gd name="connsiteY75" fmla="*/ 614363 h 735806"/>
                <a:gd name="connsiteX76" fmla="*/ 545307 w 1119188"/>
                <a:gd name="connsiteY76" fmla="*/ 645319 h 735806"/>
                <a:gd name="connsiteX77" fmla="*/ 519113 w 1119188"/>
                <a:gd name="connsiteY77" fmla="*/ 657225 h 735806"/>
                <a:gd name="connsiteX78" fmla="*/ 502444 w 1119188"/>
                <a:gd name="connsiteY78" fmla="*/ 673894 h 735806"/>
                <a:gd name="connsiteX79" fmla="*/ 504825 w 1119188"/>
                <a:gd name="connsiteY79" fmla="*/ 707231 h 735806"/>
                <a:gd name="connsiteX80" fmla="*/ 523875 w 1119188"/>
                <a:gd name="connsiteY80" fmla="*/ 731044 h 735806"/>
                <a:gd name="connsiteX81" fmla="*/ 604838 w 1119188"/>
                <a:gd name="connsiteY81" fmla="*/ 735806 h 735806"/>
                <a:gd name="connsiteX82" fmla="*/ 671513 w 1119188"/>
                <a:gd name="connsiteY82" fmla="*/ 685800 h 735806"/>
                <a:gd name="connsiteX83" fmla="*/ 671513 w 1119188"/>
                <a:gd name="connsiteY83" fmla="*/ 604838 h 735806"/>
                <a:gd name="connsiteX84" fmla="*/ 723900 w 1119188"/>
                <a:gd name="connsiteY84" fmla="*/ 554831 h 735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1119188" h="735806">
                  <a:moveTo>
                    <a:pt x="723900" y="554831"/>
                  </a:moveTo>
                  <a:lnTo>
                    <a:pt x="716757" y="497681"/>
                  </a:lnTo>
                  <a:lnTo>
                    <a:pt x="702469" y="473869"/>
                  </a:lnTo>
                  <a:lnTo>
                    <a:pt x="716757" y="459581"/>
                  </a:lnTo>
                  <a:lnTo>
                    <a:pt x="766763" y="461963"/>
                  </a:lnTo>
                  <a:lnTo>
                    <a:pt x="764382" y="426244"/>
                  </a:lnTo>
                  <a:lnTo>
                    <a:pt x="773907" y="407194"/>
                  </a:lnTo>
                  <a:lnTo>
                    <a:pt x="819150" y="376238"/>
                  </a:lnTo>
                  <a:cubicBezTo>
                    <a:pt x="818356" y="345282"/>
                    <a:pt x="817563" y="314325"/>
                    <a:pt x="816769" y="283369"/>
                  </a:cubicBezTo>
                  <a:lnTo>
                    <a:pt x="840582" y="273844"/>
                  </a:lnTo>
                  <a:lnTo>
                    <a:pt x="881063" y="321469"/>
                  </a:lnTo>
                  <a:lnTo>
                    <a:pt x="909638" y="307181"/>
                  </a:lnTo>
                  <a:lnTo>
                    <a:pt x="919163" y="264319"/>
                  </a:lnTo>
                  <a:lnTo>
                    <a:pt x="952500" y="259556"/>
                  </a:lnTo>
                  <a:lnTo>
                    <a:pt x="1004888" y="204788"/>
                  </a:lnTo>
                  <a:lnTo>
                    <a:pt x="1035844" y="180975"/>
                  </a:lnTo>
                  <a:lnTo>
                    <a:pt x="1104900" y="157163"/>
                  </a:lnTo>
                  <a:lnTo>
                    <a:pt x="1116807" y="83344"/>
                  </a:lnTo>
                  <a:lnTo>
                    <a:pt x="1116807" y="57150"/>
                  </a:lnTo>
                  <a:lnTo>
                    <a:pt x="1119188" y="35719"/>
                  </a:lnTo>
                  <a:lnTo>
                    <a:pt x="1104900" y="0"/>
                  </a:lnTo>
                  <a:lnTo>
                    <a:pt x="1069182" y="7144"/>
                  </a:lnTo>
                  <a:lnTo>
                    <a:pt x="992982" y="9525"/>
                  </a:lnTo>
                  <a:lnTo>
                    <a:pt x="954882" y="38100"/>
                  </a:lnTo>
                  <a:lnTo>
                    <a:pt x="931069" y="42863"/>
                  </a:lnTo>
                  <a:lnTo>
                    <a:pt x="904875" y="42863"/>
                  </a:lnTo>
                  <a:lnTo>
                    <a:pt x="831057" y="85725"/>
                  </a:lnTo>
                  <a:lnTo>
                    <a:pt x="776288" y="104775"/>
                  </a:lnTo>
                  <a:lnTo>
                    <a:pt x="707232" y="180975"/>
                  </a:lnTo>
                  <a:lnTo>
                    <a:pt x="692944" y="195263"/>
                  </a:lnTo>
                  <a:lnTo>
                    <a:pt x="626269" y="192881"/>
                  </a:lnTo>
                  <a:lnTo>
                    <a:pt x="619125" y="207169"/>
                  </a:lnTo>
                  <a:lnTo>
                    <a:pt x="519113" y="211931"/>
                  </a:lnTo>
                  <a:lnTo>
                    <a:pt x="492919" y="230981"/>
                  </a:lnTo>
                  <a:lnTo>
                    <a:pt x="459582" y="245269"/>
                  </a:lnTo>
                  <a:lnTo>
                    <a:pt x="433388" y="271463"/>
                  </a:lnTo>
                  <a:lnTo>
                    <a:pt x="416719" y="278606"/>
                  </a:lnTo>
                  <a:lnTo>
                    <a:pt x="378619" y="278606"/>
                  </a:lnTo>
                  <a:lnTo>
                    <a:pt x="335757" y="250031"/>
                  </a:lnTo>
                  <a:lnTo>
                    <a:pt x="250032" y="250031"/>
                  </a:lnTo>
                  <a:lnTo>
                    <a:pt x="211932" y="240506"/>
                  </a:lnTo>
                  <a:lnTo>
                    <a:pt x="188119" y="221456"/>
                  </a:lnTo>
                  <a:lnTo>
                    <a:pt x="171450" y="207169"/>
                  </a:lnTo>
                  <a:lnTo>
                    <a:pt x="150019" y="202406"/>
                  </a:lnTo>
                  <a:lnTo>
                    <a:pt x="126207" y="209550"/>
                  </a:lnTo>
                  <a:lnTo>
                    <a:pt x="85725" y="226219"/>
                  </a:lnTo>
                  <a:lnTo>
                    <a:pt x="54769" y="245269"/>
                  </a:lnTo>
                  <a:lnTo>
                    <a:pt x="16669" y="254794"/>
                  </a:lnTo>
                  <a:lnTo>
                    <a:pt x="0" y="261938"/>
                  </a:lnTo>
                  <a:lnTo>
                    <a:pt x="28575" y="278606"/>
                  </a:lnTo>
                  <a:lnTo>
                    <a:pt x="59532" y="278606"/>
                  </a:lnTo>
                  <a:lnTo>
                    <a:pt x="80963" y="278606"/>
                  </a:lnTo>
                  <a:lnTo>
                    <a:pt x="88107" y="276225"/>
                  </a:lnTo>
                  <a:lnTo>
                    <a:pt x="100013" y="261938"/>
                  </a:lnTo>
                  <a:lnTo>
                    <a:pt x="119063" y="259556"/>
                  </a:lnTo>
                  <a:lnTo>
                    <a:pt x="142875" y="257175"/>
                  </a:lnTo>
                  <a:lnTo>
                    <a:pt x="154782" y="271463"/>
                  </a:lnTo>
                  <a:lnTo>
                    <a:pt x="145257" y="292894"/>
                  </a:lnTo>
                  <a:lnTo>
                    <a:pt x="114300" y="304800"/>
                  </a:lnTo>
                  <a:lnTo>
                    <a:pt x="78582" y="397669"/>
                  </a:lnTo>
                  <a:lnTo>
                    <a:pt x="97632" y="421481"/>
                  </a:lnTo>
                  <a:lnTo>
                    <a:pt x="102394" y="464344"/>
                  </a:lnTo>
                  <a:lnTo>
                    <a:pt x="107157" y="481013"/>
                  </a:lnTo>
                  <a:lnTo>
                    <a:pt x="142875" y="471488"/>
                  </a:lnTo>
                  <a:lnTo>
                    <a:pt x="178594" y="459581"/>
                  </a:lnTo>
                  <a:lnTo>
                    <a:pt x="228600" y="471488"/>
                  </a:lnTo>
                  <a:lnTo>
                    <a:pt x="266700" y="481013"/>
                  </a:lnTo>
                  <a:lnTo>
                    <a:pt x="319088" y="478631"/>
                  </a:lnTo>
                  <a:lnTo>
                    <a:pt x="359569" y="461963"/>
                  </a:lnTo>
                  <a:lnTo>
                    <a:pt x="395288" y="442913"/>
                  </a:lnTo>
                  <a:lnTo>
                    <a:pt x="433388" y="450056"/>
                  </a:lnTo>
                  <a:lnTo>
                    <a:pt x="473869" y="469106"/>
                  </a:lnTo>
                  <a:lnTo>
                    <a:pt x="519113" y="495300"/>
                  </a:lnTo>
                  <a:lnTo>
                    <a:pt x="550069" y="521494"/>
                  </a:lnTo>
                  <a:lnTo>
                    <a:pt x="554832" y="559594"/>
                  </a:lnTo>
                  <a:lnTo>
                    <a:pt x="550069" y="614363"/>
                  </a:lnTo>
                  <a:lnTo>
                    <a:pt x="545307" y="645319"/>
                  </a:lnTo>
                  <a:lnTo>
                    <a:pt x="519113" y="657225"/>
                  </a:lnTo>
                  <a:lnTo>
                    <a:pt x="502444" y="673894"/>
                  </a:lnTo>
                  <a:lnTo>
                    <a:pt x="504825" y="707231"/>
                  </a:lnTo>
                  <a:lnTo>
                    <a:pt x="523875" y="731044"/>
                  </a:lnTo>
                  <a:lnTo>
                    <a:pt x="604838" y="735806"/>
                  </a:lnTo>
                  <a:lnTo>
                    <a:pt x="671513" y="685800"/>
                  </a:lnTo>
                  <a:lnTo>
                    <a:pt x="671513" y="604838"/>
                  </a:lnTo>
                  <a:lnTo>
                    <a:pt x="723900" y="554831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1" name="Freeform 130"/>
            <p:cNvSpPr/>
            <p:nvPr/>
          </p:nvSpPr>
          <p:spPr bwMode="gray">
            <a:xfrm>
              <a:off x="6556375" y="3402013"/>
              <a:ext cx="460375" cy="212725"/>
            </a:xfrm>
            <a:custGeom>
              <a:avLst/>
              <a:gdLst>
                <a:gd name="connsiteX0" fmla="*/ 0 w 459581"/>
                <a:gd name="connsiteY0" fmla="*/ 42862 h 211931"/>
                <a:gd name="connsiteX1" fmla="*/ 7143 w 459581"/>
                <a:gd name="connsiteY1" fmla="*/ 104775 h 211931"/>
                <a:gd name="connsiteX2" fmla="*/ 30956 w 459581"/>
                <a:gd name="connsiteY2" fmla="*/ 119062 h 211931"/>
                <a:gd name="connsiteX3" fmla="*/ 33337 w 459581"/>
                <a:gd name="connsiteY3" fmla="*/ 171450 h 211931"/>
                <a:gd name="connsiteX4" fmla="*/ 38100 w 459581"/>
                <a:gd name="connsiteY4" fmla="*/ 188118 h 211931"/>
                <a:gd name="connsiteX5" fmla="*/ 88106 w 459581"/>
                <a:gd name="connsiteY5" fmla="*/ 204787 h 211931"/>
                <a:gd name="connsiteX6" fmla="*/ 88106 w 459581"/>
                <a:gd name="connsiteY6" fmla="*/ 204787 h 211931"/>
                <a:gd name="connsiteX7" fmla="*/ 147637 w 459581"/>
                <a:gd name="connsiteY7" fmla="*/ 211931 h 211931"/>
                <a:gd name="connsiteX8" fmla="*/ 180975 w 459581"/>
                <a:gd name="connsiteY8" fmla="*/ 197643 h 211931"/>
                <a:gd name="connsiteX9" fmla="*/ 214312 w 459581"/>
                <a:gd name="connsiteY9" fmla="*/ 192881 h 211931"/>
                <a:gd name="connsiteX10" fmla="*/ 242887 w 459581"/>
                <a:gd name="connsiteY10" fmla="*/ 204787 h 211931"/>
                <a:gd name="connsiteX11" fmla="*/ 261937 w 459581"/>
                <a:gd name="connsiteY11" fmla="*/ 204787 h 211931"/>
                <a:gd name="connsiteX12" fmla="*/ 321468 w 459581"/>
                <a:gd name="connsiteY12" fmla="*/ 178593 h 211931"/>
                <a:gd name="connsiteX13" fmla="*/ 350043 w 459581"/>
                <a:gd name="connsiteY13" fmla="*/ 180975 h 211931"/>
                <a:gd name="connsiteX14" fmla="*/ 402431 w 459581"/>
                <a:gd name="connsiteY14" fmla="*/ 161925 h 211931"/>
                <a:gd name="connsiteX15" fmla="*/ 457200 w 459581"/>
                <a:gd name="connsiteY15" fmla="*/ 173831 h 211931"/>
                <a:gd name="connsiteX16" fmla="*/ 459581 w 459581"/>
                <a:gd name="connsiteY16" fmla="*/ 128587 h 211931"/>
                <a:gd name="connsiteX17" fmla="*/ 450056 w 459581"/>
                <a:gd name="connsiteY17" fmla="*/ 83343 h 211931"/>
                <a:gd name="connsiteX18" fmla="*/ 423862 w 459581"/>
                <a:gd name="connsiteY18" fmla="*/ 52387 h 211931"/>
                <a:gd name="connsiteX19" fmla="*/ 357187 w 459581"/>
                <a:gd name="connsiteY19" fmla="*/ 19050 h 211931"/>
                <a:gd name="connsiteX20" fmla="*/ 319087 w 459581"/>
                <a:gd name="connsiteY20" fmla="*/ 0 h 211931"/>
                <a:gd name="connsiteX21" fmla="*/ 295275 w 459581"/>
                <a:gd name="connsiteY21" fmla="*/ 0 h 211931"/>
                <a:gd name="connsiteX22" fmla="*/ 240506 w 459581"/>
                <a:gd name="connsiteY22" fmla="*/ 33337 h 211931"/>
                <a:gd name="connsiteX23" fmla="*/ 176212 w 459581"/>
                <a:gd name="connsiteY23" fmla="*/ 45243 h 211931"/>
                <a:gd name="connsiteX24" fmla="*/ 95250 w 459581"/>
                <a:gd name="connsiteY24" fmla="*/ 19050 h 211931"/>
                <a:gd name="connsiteX25" fmla="*/ 78581 w 459581"/>
                <a:gd name="connsiteY25" fmla="*/ 16668 h 211931"/>
                <a:gd name="connsiteX26" fmla="*/ 0 w 459581"/>
                <a:gd name="connsiteY26" fmla="*/ 42862 h 211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59581" h="211931">
                  <a:moveTo>
                    <a:pt x="0" y="42862"/>
                  </a:moveTo>
                  <a:lnTo>
                    <a:pt x="7143" y="104775"/>
                  </a:lnTo>
                  <a:lnTo>
                    <a:pt x="30956" y="119062"/>
                  </a:lnTo>
                  <a:lnTo>
                    <a:pt x="33337" y="171450"/>
                  </a:lnTo>
                  <a:lnTo>
                    <a:pt x="38100" y="188118"/>
                  </a:lnTo>
                  <a:lnTo>
                    <a:pt x="88106" y="204787"/>
                  </a:lnTo>
                  <a:lnTo>
                    <a:pt x="88106" y="204787"/>
                  </a:lnTo>
                  <a:lnTo>
                    <a:pt x="147637" y="211931"/>
                  </a:lnTo>
                  <a:lnTo>
                    <a:pt x="180975" y="197643"/>
                  </a:lnTo>
                  <a:lnTo>
                    <a:pt x="214312" y="192881"/>
                  </a:lnTo>
                  <a:lnTo>
                    <a:pt x="242887" y="204787"/>
                  </a:lnTo>
                  <a:lnTo>
                    <a:pt x="261937" y="204787"/>
                  </a:lnTo>
                  <a:lnTo>
                    <a:pt x="321468" y="178593"/>
                  </a:lnTo>
                  <a:lnTo>
                    <a:pt x="350043" y="180975"/>
                  </a:lnTo>
                  <a:lnTo>
                    <a:pt x="402431" y="161925"/>
                  </a:lnTo>
                  <a:lnTo>
                    <a:pt x="457200" y="173831"/>
                  </a:lnTo>
                  <a:lnTo>
                    <a:pt x="459581" y="128587"/>
                  </a:lnTo>
                  <a:lnTo>
                    <a:pt x="450056" y="83343"/>
                  </a:lnTo>
                  <a:lnTo>
                    <a:pt x="423862" y="52387"/>
                  </a:lnTo>
                  <a:lnTo>
                    <a:pt x="357187" y="19050"/>
                  </a:lnTo>
                  <a:lnTo>
                    <a:pt x="319087" y="0"/>
                  </a:lnTo>
                  <a:lnTo>
                    <a:pt x="295275" y="0"/>
                  </a:lnTo>
                  <a:lnTo>
                    <a:pt x="240506" y="33337"/>
                  </a:lnTo>
                  <a:lnTo>
                    <a:pt x="176212" y="45243"/>
                  </a:lnTo>
                  <a:lnTo>
                    <a:pt x="95250" y="19050"/>
                  </a:lnTo>
                  <a:lnTo>
                    <a:pt x="78581" y="16668"/>
                  </a:lnTo>
                  <a:lnTo>
                    <a:pt x="0" y="42862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3" name="Freeform 132"/>
            <p:cNvSpPr/>
            <p:nvPr/>
          </p:nvSpPr>
          <p:spPr bwMode="gray">
            <a:xfrm>
              <a:off x="6794500" y="2676525"/>
              <a:ext cx="1060450" cy="563563"/>
            </a:xfrm>
            <a:custGeom>
              <a:avLst/>
              <a:gdLst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2 w 1059656"/>
                <a:gd name="connsiteY79" fmla="*/ 481012 h 531019"/>
                <a:gd name="connsiteX80" fmla="*/ 697706 w 1059656"/>
                <a:gd name="connsiteY80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2 w 1059656"/>
                <a:gd name="connsiteY79" fmla="*/ 481012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9605 w 1059656"/>
                <a:gd name="connsiteY79" fmla="*/ 471487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7224 w 1059656"/>
                <a:gd name="connsiteY79" fmla="*/ 483393 h 531019"/>
                <a:gd name="connsiteX80" fmla="*/ 676275 w 1059656"/>
                <a:gd name="connsiteY80" fmla="*/ 500062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7224 w 1059656"/>
                <a:gd name="connsiteY79" fmla="*/ 483393 h 531019"/>
                <a:gd name="connsiteX80" fmla="*/ 654844 w 1059656"/>
                <a:gd name="connsiteY80" fmla="*/ 495300 h 531019"/>
                <a:gd name="connsiteX81" fmla="*/ 697706 w 1059656"/>
                <a:gd name="connsiteY81" fmla="*/ 531019 h 531019"/>
                <a:gd name="connsiteX0" fmla="*/ 697706 w 1059656"/>
                <a:gd name="connsiteY0" fmla="*/ 531019 h 531019"/>
                <a:gd name="connsiteX1" fmla="*/ 778668 w 1059656"/>
                <a:gd name="connsiteY1" fmla="*/ 459581 h 531019"/>
                <a:gd name="connsiteX2" fmla="*/ 816768 w 1059656"/>
                <a:gd name="connsiteY2" fmla="*/ 440531 h 531019"/>
                <a:gd name="connsiteX3" fmla="*/ 852487 w 1059656"/>
                <a:gd name="connsiteY3" fmla="*/ 438150 h 531019"/>
                <a:gd name="connsiteX4" fmla="*/ 916781 w 1059656"/>
                <a:gd name="connsiteY4" fmla="*/ 423862 h 531019"/>
                <a:gd name="connsiteX5" fmla="*/ 950118 w 1059656"/>
                <a:gd name="connsiteY5" fmla="*/ 426244 h 531019"/>
                <a:gd name="connsiteX6" fmla="*/ 988218 w 1059656"/>
                <a:gd name="connsiteY6" fmla="*/ 442912 h 531019"/>
                <a:gd name="connsiteX7" fmla="*/ 1019175 w 1059656"/>
                <a:gd name="connsiteY7" fmla="*/ 411956 h 531019"/>
                <a:gd name="connsiteX8" fmla="*/ 992981 w 1059656"/>
                <a:gd name="connsiteY8" fmla="*/ 381000 h 531019"/>
                <a:gd name="connsiteX9" fmla="*/ 988218 w 1059656"/>
                <a:gd name="connsiteY9" fmla="*/ 350044 h 531019"/>
                <a:gd name="connsiteX10" fmla="*/ 995362 w 1059656"/>
                <a:gd name="connsiteY10" fmla="*/ 311944 h 531019"/>
                <a:gd name="connsiteX11" fmla="*/ 1023937 w 1059656"/>
                <a:gd name="connsiteY11" fmla="*/ 271462 h 531019"/>
                <a:gd name="connsiteX12" fmla="*/ 1052512 w 1059656"/>
                <a:gd name="connsiteY12" fmla="*/ 261937 h 531019"/>
                <a:gd name="connsiteX13" fmla="*/ 1059656 w 1059656"/>
                <a:gd name="connsiteY13" fmla="*/ 233362 h 531019"/>
                <a:gd name="connsiteX14" fmla="*/ 1047750 w 1059656"/>
                <a:gd name="connsiteY14" fmla="*/ 204787 h 531019"/>
                <a:gd name="connsiteX15" fmla="*/ 1019175 w 1059656"/>
                <a:gd name="connsiteY15" fmla="*/ 195262 h 531019"/>
                <a:gd name="connsiteX16" fmla="*/ 992981 w 1059656"/>
                <a:gd name="connsiteY16" fmla="*/ 202406 h 531019"/>
                <a:gd name="connsiteX17" fmla="*/ 935831 w 1059656"/>
                <a:gd name="connsiteY17" fmla="*/ 221456 h 531019"/>
                <a:gd name="connsiteX18" fmla="*/ 900112 w 1059656"/>
                <a:gd name="connsiteY18" fmla="*/ 226219 h 531019"/>
                <a:gd name="connsiteX19" fmla="*/ 878681 w 1059656"/>
                <a:gd name="connsiteY19" fmla="*/ 209550 h 531019"/>
                <a:gd name="connsiteX20" fmla="*/ 873918 w 1059656"/>
                <a:gd name="connsiteY20" fmla="*/ 195262 h 531019"/>
                <a:gd name="connsiteX21" fmla="*/ 881062 w 1059656"/>
                <a:gd name="connsiteY21" fmla="*/ 152400 h 531019"/>
                <a:gd name="connsiteX22" fmla="*/ 888206 w 1059656"/>
                <a:gd name="connsiteY22" fmla="*/ 116681 h 531019"/>
                <a:gd name="connsiteX23" fmla="*/ 871537 w 1059656"/>
                <a:gd name="connsiteY23" fmla="*/ 78581 h 531019"/>
                <a:gd name="connsiteX24" fmla="*/ 840581 w 1059656"/>
                <a:gd name="connsiteY24" fmla="*/ 61912 h 531019"/>
                <a:gd name="connsiteX25" fmla="*/ 862012 w 1059656"/>
                <a:gd name="connsiteY25" fmla="*/ 14287 h 531019"/>
                <a:gd name="connsiteX26" fmla="*/ 809625 w 1059656"/>
                <a:gd name="connsiteY26" fmla="*/ 0 h 531019"/>
                <a:gd name="connsiteX27" fmla="*/ 797718 w 1059656"/>
                <a:gd name="connsiteY27" fmla="*/ 16669 h 531019"/>
                <a:gd name="connsiteX28" fmla="*/ 757237 w 1059656"/>
                <a:gd name="connsiteY28" fmla="*/ 11906 h 531019"/>
                <a:gd name="connsiteX29" fmla="*/ 735806 w 1059656"/>
                <a:gd name="connsiteY29" fmla="*/ 16669 h 531019"/>
                <a:gd name="connsiteX30" fmla="*/ 719137 w 1059656"/>
                <a:gd name="connsiteY30" fmla="*/ 45244 h 531019"/>
                <a:gd name="connsiteX31" fmla="*/ 723900 w 1059656"/>
                <a:gd name="connsiteY31" fmla="*/ 64294 h 531019"/>
                <a:gd name="connsiteX32" fmla="*/ 707231 w 1059656"/>
                <a:gd name="connsiteY32" fmla="*/ 78581 h 531019"/>
                <a:gd name="connsiteX33" fmla="*/ 631031 w 1059656"/>
                <a:gd name="connsiteY33" fmla="*/ 80962 h 531019"/>
                <a:gd name="connsiteX34" fmla="*/ 597693 w 1059656"/>
                <a:gd name="connsiteY34" fmla="*/ 66675 h 531019"/>
                <a:gd name="connsiteX35" fmla="*/ 569118 w 1059656"/>
                <a:gd name="connsiteY35" fmla="*/ 38100 h 531019"/>
                <a:gd name="connsiteX36" fmla="*/ 531018 w 1059656"/>
                <a:gd name="connsiteY36" fmla="*/ 33337 h 531019"/>
                <a:gd name="connsiteX37" fmla="*/ 497681 w 1059656"/>
                <a:gd name="connsiteY37" fmla="*/ 57150 h 531019"/>
                <a:gd name="connsiteX38" fmla="*/ 481012 w 1059656"/>
                <a:gd name="connsiteY38" fmla="*/ 76200 h 531019"/>
                <a:gd name="connsiteX39" fmla="*/ 466725 w 1059656"/>
                <a:gd name="connsiteY39" fmla="*/ 92869 h 531019"/>
                <a:gd name="connsiteX40" fmla="*/ 450056 w 1059656"/>
                <a:gd name="connsiteY40" fmla="*/ 111919 h 531019"/>
                <a:gd name="connsiteX41" fmla="*/ 454818 w 1059656"/>
                <a:gd name="connsiteY41" fmla="*/ 138112 h 531019"/>
                <a:gd name="connsiteX42" fmla="*/ 423862 w 1059656"/>
                <a:gd name="connsiteY42" fmla="*/ 161925 h 531019"/>
                <a:gd name="connsiteX43" fmla="*/ 371475 w 1059656"/>
                <a:gd name="connsiteY43" fmla="*/ 171450 h 531019"/>
                <a:gd name="connsiteX44" fmla="*/ 330993 w 1059656"/>
                <a:gd name="connsiteY44" fmla="*/ 190500 h 531019"/>
                <a:gd name="connsiteX45" fmla="*/ 321468 w 1059656"/>
                <a:gd name="connsiteY45" fmla="*/ 228600 h 531019"/>
                <a:gd name="connsiteX46" fmla="*/ 319087 w 1059656"/>
                <a:gd name="connsiteY46" fmla="*/ 235744 h 531019"/>
                <a:gd name="connsiteX47" fmla="*/ 266700 w 1059656"/>
                <a:gd name="connsiteY47" fmla="*/ 252412 h 531019"/>
                <a:gd name="connsiteX48" fmla="*/ 180975 w 1059656"/>
                <a:gd name="connsiteY48" fmla="*/ 283369 h 531019"/>
                <a:gd name="connsiteX49" fmla="*/ 157162 w 1059656"/>
                <a:gd name="connsiteY49" fmla="*/ 276225 h 531019"/>
                <a:gd name="connsiteX50" fmla="*/ 128587 w 1059656"/>
                <a:gd name="connsiteY50" fmla="*/ 266700 h 531019"/>
                <a:gd name="connsiteX51" fmla="*/ 130968 w 1059656"/>
                <a:gd name="connsiteY51" fmla="*/ 326231 h 531019"/>
                <a:gd name="connsiteX52" fmla="*/ 169068 w 1059656"/>
                <a:gd name="connsiteY52" fmla="*/ 354806 h 531019"/>
                <a:gd name="connsiteX53" fmla="*/ 185737 w 1059656"/>
                <a:gd name="connsiteY53" fmla="*/ 378619 h 531019"/>
                <a:gd name="connsiteX54" fmla="*/ 180975 w 1059656"/>
                <a:gd name="connsiteY54" fmla="*/ 409575 h 531019"/>
                <a:gd name="connsiteX55" fmla="*/ 173831 w 1059656"/>
                <a:gd name="connsiteY55" fmla="*/ 438150 h 531019"/>
                <a:gd name="connsiteX56" fmla="*/ 130968 w 1059656"/>
                <a:gd name="connsiteY56" fmla="*/ 440531 h 531019"/>
                <a:gd name="connsiteX57" fmla="*/ 95250 w 1059656"/>
                <a:gd name="connsiteY57" fmla="*/ 454819 h 531019"/>
                <a:gd name="connsiteX58" fmla="*/ 71437 w 1059656"/>
                <a:gd name="connsiteY58" fmla="*/ 459581 h 531019"/>
                <a:gd name="connsiteX59" fmla="*/ 50006 w 1059656"/>
                <a:gd name="connsiteY59" fmla="*/ 471487 h 531019"/>
                <a:gd name="connsiteX60" fmla="*/ 30956 w 1059656"/>
                <a:gd name="connsiteY60" fmla="*/ 488156 h 531019"/>
                <a:gd name="connsiteX61" fmla="*/ 7143 w 1059656"/>
                <a:gd name="connsiteY61" fmla="*/ 495300 h 531019"/>
                <a:gd name="connsiteX62" fmla="*/ 0 w 1059656"/>
                <a:gd name="connsiteY62" fmla="*/ 500062 h 531019"/>
                <a:gd name="connsiteX63" fmla="*/ 38100 w 1059656"/>
                <a:gd name="connsiteY63" fmla="*/ 528637 h 531019"/>
                <a:gd name="connsiteX64" fmla="*/ 80962 w 1059656"/>
                <a:gd name="connsiteY64" fmla="*/ 526256 h 531019"/>
                <a:gd name="connsiteX65" fmla="*/ 116681 w 1059656"/>
                <a:gd name="connsiteY65" fmla="*/ 492919 h 531019"/>
                <a:gd name="connsiteX66" fmla="*/ 171450 w 1059656"/>
                <a:gd name="connsiteY66" fmla="*/ 466725 h 531019"/>
                <a:gd name="connsiteX67" fmla="*/ 278606 w 1059656"/>
                <a:gd name="connsiteY67" fmla="*/ 459581 h 531019"/>
                <a:gd name="connsiteX68" fmla="*/ 292893 w 1059656"/>
                <a:gd name="connsiteY68" fmla="*/ 447675 h 531019"/>
                <a:gd name="connsiteX69" fmla="*/ 357187 w 1059656"/>
                <a:gd name="connsiteY69" fmla="*/ 447675 h 531019"/>
                <a:gd name="connsiteX70" fmla="*/ 433387 w 1059656"/>
                <a:gd name="connsiteY70" fmla="*/ 354806 h 531019"/>
                <a:gd name="connsiteX71" fmla="*/ 559593 w 1059656"/>
                <a:gd name="connsiteY71" fmla="*/ 295275 h 531019"/>
                <a:gd name="connsiteX72" fmla="*/ 619125 w 1059656"/>
                <a:gd name="connsiteY72" fmla="*/ 288131 h 531019"/>
                <a:gd name="connsiteX73" fmla="*/ 654843 w 1059656"/>
                <a:gd name="connsiteY73" fmla="*/ 261937 h 531019"/>
                <a:gd name="connsiteX74" fmla="*/ 716756 w 1059656"/>
                <a:gd name="connsiteY74" fmla="*/ 259556 h 531019"/>
                <a:gd name="connsiteX75" fmla="*/ 771525 w 1059656"/>
                <a:gd name="connsiteY75" fmla="*/ 252412 h 531019"/>
                <a:gd name="connsiteX76" fmla="*/ 781050 w 1059656"/>
                <a:gd name="connsiteY76" fmla="*/ 290512 h 531019"/>
                <a:gd name="connsiteX77" fmla="*/ 773906 w 1059656"/>
                <a:gd name="connsiteY77" fmla="*/ 411956 h 531019"/>
                <a:gd name="connsiteX78" fmla="*/ 707231 w 1059656"/>
                <a:gd name="connsiteY78" fmla="*/ 428625 h 531019"/>
                <a:gd name="connsiteX79" fmla="*/ 652461 w 1059656"/>
                <a:gd name="connsiteY79" fmla="*/ 476249 h 531019"/>
                <a:gd name="connsiteX80" fmla="*/ 654844 w 1059656"/>
                <a:gd name="connsiteY80" fmla="*/ 495300 h 531019"/>
                <a:gd name="connsiteX81" fmla="*/ 697706 w 1059656"/>
                <a:gd name="connsiteY81" fmla="*/ 531019 h 531019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33437 w 1059656"/>
                <a:gd name="connsiteY25" fmla="*/ 0 h 564357"/>
                <a:gd name="connsiteX26" fmla="*/ 809625 w 1059656"/>
                <a:gd name="connsiteY26" fmla="*/ 33338 h 564357"/>
                <a:gd name="connsiteX27" fmla="*/ 797718 w 1059656"/>
                <a:gd name="connsiteY27" fmla="*/ 50007 h 564357"/>
                <a:gd name="connsiteX28" fmla="*/ 757237 w 1059656"/>
                <a:gd name="connsiteY28" fmla="*/ 45244 h 564357"/>
                <a:gd name="connsiteX29" fmla="*/ 735806 w 1059656"/>
                <a:gd name="connsiteY29" fmla="*/ 50007 h 564357"/>
                <a:gd name="connsiteX30" fmla="*/ 719137 w 1059656"/>
                <a:gd name="connsiteY30" fmla="*/ 78582 h 564357"/>
                <a:gd name="connsiteX31" fmla="*/ 723900 w 1059656"/>
                <a:gd name="connsiteY31" fmla="*/ 97632 h 564357"/>
                <a:gd name="connsiteX32" fmla="*/ 707231 w 1059656"/>
                <a:gd name="connsiteY32" fmla="*/ 111919 h 564357"/>
                <a:gd name="connsiteX33" fmla="*/ 631031 w 1059656"/>
                <a:gd name="connsiteY33" fmla="*/ 114300 h 564357"/>
                <a:gd name="connsiteX34" fmla="*/ 597693 w 1059656"/>
                <a:gd name="connsiteY34" fmla="*/ 100013 h 564357"/>
                <a:gd name="connsiteX35" fmla="*/ 569118 w 1059656"/>
                <a:gd name="connsiteY35" fmla="*/ 71438 h 564357"/>
                <a:gd name="connsiteX36" fmla="*/ 531018 w 1059656"/>
                <a:gd name="connsiteY36" fmla="*/ 66675 h 564357"/>
                <a:gd name="connsiteX37" fmla="*/ 497681 w 1059656"/>
                <a:gd name="connsiteY37" fmla="*/ 90488 h 564357"/>
                <a:gd name="connsiteX38" fmla="*/ 481012 w 1059656"/>
                <a:gd name="connsiteY38" fmla="*/ 109538 h 564357"/>
                <a:gd name="connsiteX39" fmla="*/ 466725 w 1059656"/>
                <a:gd name="connsiteY39" fmla="*/ 126207 h 564357"/>
                <a:gd name="connsiteX40" fmla="*/ 450056 w 1059656"/>
                <a:gd name="connsiteY40" fmla="*/ 145257 h 564357"/>
                <a:gd name="connsiteX41" fmla="*/ 454818 w 1059656"/>
                <a:gd name="connsiteY41" fmla="*/ 171450 h 564357"/>
                <a:gd name="connsiteX42" fmla="*/ 423862 w 1059656"/>
                <a:gd name="connsiteY42" fmla="*/ 195263 h 564357"/>
                <a:gd name="connsiteX43" fmla="*/ 371475 w 1059656"/>
                <a:gd name="connsiteY43" fmla="*/ 204788 h 564357"/>
                <a:gd name="connsiteX44" fmla="*/ 330993 w 1059656"/>
                <a:gd name="connsiteY44" fmla="*/ 223838 h 564357"/>
                <a:gd name="connsiteX45" fmla="*/ 321468 w 1059656"/>
                <a:gd name="connsiteY45" fmla="*/ 261938 h 564357"/>
                <a:gd name="connsiteX46" fmla="*/ 319087 w 1059656"/>
                <a:gd name="connsiteY46" fmla="*/ 269082 h 564357"/>
                <a:gd name="connsiteX47" fmla="*/ 266700 w 1059656"/>
                <a:gd name="connsiteY47" fmla="*/ 285750 h 564357"/>
                <a:gd name="connsiteX48" fmla="*/ 180975 w 1059656"/>
                <a:gd name="connsiteY48" fmla="*/ 316707 h 564357"/>
                <a:gd name="connsiteX49" fmla="*/ 157162 w 1059656"/>
                <a:gd name="connsiteY49" fmla="*/ 309563 h 564357"/>
                <a:gd name="connsiteX50" fmla="*/ 128587 w 1059656"/>
                <a:gd name="connsiteY50" fmla="*/ 300038 h 564357"/>
                <a:gd name="connsiteX51" fmla="*/ 130968 w 1059656"/>
                <a:gd name="connsiteY51" fmla="*/ 359569 h 564357"/>
                <a:gd name="connsiteX52" fmla="*/ 169068 w 1059656"/>
                <a:gd name="connsiteY52" fmla="*/ 388144 h 564357"/>
                <a:gd name="connsiteX53" fmla="*/ 185737 w 1059656"/>
                <a:gd name="connsiteY53" fmla="*/ 411957 h 564357"/>
                <a:gd name="connsiteX54" fmla="*/ 180975 w 1059656"/>
                <a:gd name="connsiteY54" fmla="*/ 442913 h 564357"/>
                <a:gd name="connsiteX55" fmla="*/ 173831 w 1059656"/>
                <a:gd name="connsiteY55" fmla="*/ 471488 h 564357"/>
                <a:gd name="connsiteX56" fmla="*/ 130968 w 1059656"/>
                <a:gd name="connsiteY56" fmla="*/ 473869 h 564357"/>
                <a:gd name="connsiteX57" fmla="*/ 95250 w 1059656"/>
                <a:gd name="connsiteY57" fmla="*/ 488157 h 564357"/>
                <a:gd name="connsiteX58" fmla="*/ 71437 w 1059656"/>
                <a:gd name="connsiteY58" fmla="*/ 492919 h 564357"/>
                <a:gd name="connsiteX59" fmla="*/ 50006 w 1059656"/>
                <a:gd name="connsiteY59" fmla="*/ 504825 h 564357"/>
                <a:gd name="connsiteX60" fmla="*/ 30956 w 1059656"/>
                <a:gd name="connsiteY60" fmla="*/ 521494 h 564357"/>
                <a:gd name="connsiteX61" fmla="*/ 7143 w 1059656"/>
                <a:gd name="connsiteY61" fmla="*/ 528638 h 564357"/>
                <a:gd name="connsiteX62" fmla="*/ 0 w 1059656"/>
                <a:gd name="connsiteY62" fmla="*/ 533400 h 564357"/>
                <a:gd name="connsiteX63" fmla="*/ 38100 w 1059656"/>
                <a:gd name="connsiteY63" fmla="*/ 561975 h 564357"/>
                <a:gd name="connsiteX64" fmla="*/ 80962 w 1059656"/>
                <a:gd name="connsiteY64" fmla="*/ 559594 h 564357"/>
                <a:gd name="connsiteX65" fmla="*/ 116681 w 1059656"/>
                <a:gd name="connsiteY65" fmla="*/ 526257 h 564357"/>
                <a:gd name="connsiteX66" fmla="*/ 171450 w 1059656"/>
                <a:gd name="connsiteY66" fmla="*/ 500063 h 564357"/>
                <a:gd name="connsiteX67" fmla="*/ 278606 w 1059656"/>
                <a:gd name="connsiteY67" fmla="*/ 492919 h 564357"/>
                <a:gd name="connsiteX68" fmla="*/ 292893 w 1059656"/>
                <a:gd name="connsiteY68" fmla="*/ 481013 h 564357"/>
                <a:gd name="connsiteX69" fmla="*/ 357187 w 1059656"/>
                <a:gd name="connsiteY69" fmla="*/ 481013 h 564357"/>
                <a:gd name="connsiteX70" fmla="*/ 433387 w 1059656"/>
                <a:gd name="connsiteY70" fmla="*/ 388144 h 564357"/>
                <a:gd name="connsiteX71" fmla="*/ 559593 w 1059656"/>
                <a:gd name="connsiteY71" fmla="*/ 328613 h 564357"/>
                <a:gd name="connsiteX72" fmla="*/ 619125 w 1059656"/>
                <a:gd name="connsiteY72" fmla="*/ 321469 h 564357"/>
                <a:gd name="connsiteX73" fmla="*/ 654843 w 1059656"/>
                <a:gd name="connsiteY73" fmla="*/ 295275 h 564357"/>
                <a:gd name="connsiteX74" fmla="*/ 716756 w 1059656"/>
                <a:gd name="connsiteY74" fmla="*/ 292894 h 564357"/>
                <a:gd name="connsiteX75" fmla="*/ 771525 w 1059656"/>
                <a:gd name="connsiteY75" fmla="*/ 285750 h 564357"/>
                <a:gd name="connsiteX76" fmla="*/ 781050 w 1059656"/>
                <a:gd name="connsiteY76" fmla="*/ 323850 h 564357"/>
                <a:gd name="connsiteX77" fmla="*/ 773906 w 1059656"/>
                <a:gd name="connsiteY77" fmla="*/ 445294 h 564357"/>
                <a:gd name="connsiteX78" fmla="*/ 707231 w 1059656"/>
                <a:gd name="connsiteY78" fmla="*/ 461963 h 564357"/>
                <a:gd name="connsiteX79" fmla="*/ 652461 w 1059656"/>
                <a:gd name="connsiteY79" fmla="*/ 509587 h 564357"/>
                <a:gd name="connsiteX80" fmla="*/ 654844 w 1059656"/>
                <a:gd name="connsiteY80" fmla="*/ 528638 h 564357"/>
                <a:gd name="connsiteX81" fmla="*/ 697706 w 1059656"/>
                <a:gd name="connsiteY81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35818 w 1059656"/>
                <a:gd name="connsiteY25" fmla="*/ 52388 h 564357"/>
                <a:gd name="connsiteX26" fmla="*/ 833437 w 1059656"/>
                <a:gd name="connsiteY26" fmla="*/ 0 h 564357"/>
                <a:gd name="connsiteX27" fmla="*/ 809625 w 1059656"/>
                <a:gd name="connsiteY27" fmla="*/ 33338 h 564357"/>
                <a:gd name="connsiteX28" fmla="*/ 797718 w 1059656"/>
                <a:gd name="connsiteY28" fmla="*/ 50007 h 564357"/>
                <a:gd name="connsiteX29" fmla="*/ 757237 w 1059656"/>
                <a:gd name="connsiteY29" fmla="*/ 45244 h 564357"/>
                <a:gd name="connsiteX30" fmla="*/ 735806 w 1059656"/>
                <a:gd name="connsiteY30" fmla="*/ 50007 h 564357"/>
                <a:gd name="connsiteX31" fmla="*/ 719137 w 1059656"/>
                <a:gd name="connsiteY31" fmla="*/ 78582 h 564357"/>
                <a:gd name="connsiteX32" fmla="*/ 723900 w 1059656"/>
                <a:gd name="connsiteY32" fmla="*/ 97632 h 564357"/>
                <a:gd name="connsiteX33" fmla="*/ 707231 w 1059656"/>
                <a:gd name="connsiteY33" fmla="*/ 111919 h 564357"/>
                <a:gd name="connsiteX34" fmla="*/ 631031 w 1059656"/>
                <a:gd name="connsiteY34" fmla="*/ 114300 h 564357"/>
                <a:gd name="connsiteX35" fmla="*/ 597693 w 1059656"/>
                <a:gd name="connsiteY35" fmla="*/ 100013 h 564357"/>
                <a:gd name="connsiteX36" fmla="*/ 569118 w 1059656"/>
                <a:gd name="connsiteY36" fmla="*/ 71438 h 564357"/>
                <a:gd name="connsiteX37" fmla="*/ 531018 w 1059656"/>
                <a:gd name="connsiteY37" fmla="*/ 66675 h 564357"/>
                <a:gd name="connsiteX38" fmla="*/ 497681 w 1059656"/>
                <a:gd name="connsiteY38" fmla="*/ 90488 h 564357"/>
                <a:gd name="connsiteX39" fmla="*/ 481012 w 1059656"/>
                <a:gd name="connsiteY39" fmla="*/ 109538 h 564357"/>
                <a:gd name="connsiteX40" fmla="*/ 466725 w 1059656"/>
                <a:gd name="connsiteY40" fmla="*/ 126207 h 564357"/>
                <a:gd name="connsiteX41" fmla="*/ 450056 w 1059656"/>
                <a:gd name="connsiteY41" fmla="*/ 145257 h 564357"/>
                <a:gd name="connsiteX42" fmla="*/ 454818 w 1059656"/>
                <a:gd name="connsiteY42" fmla="*/ 171450 h 564357"/>
                <a:gd name="connsiteX43" fmla="*/ 423862 w 1059656"/>
                <a:gd name="connsiteY43" fmla="*/ 195263 h 564357"/>
                <a:gd name="connsiteX44" fmla="*/ 371475 w 1059656"/>
                <a:gd name="connsiteY44" fmla="*/ 204788 h 564357"/>
                <a:gd name="connsiteX45" fmla="*/ 330993 w 1059656"/>
                <a:gd name="connsiteY45" fmla="*/ 223838 h 564357"/>
                <a:gd name="connsiteX46" fmla="*/ 321468 w 1059656"/>
                <a:gd name="connsiteY46" fmla="*/ 261938 h 564357"/>
                <a:gd name="connsiteX47" fmla="*/ 319087 w 1059656"/>
                <a:gd name="connsiteY47" fmla="*/ 269082 h 564357"/>
                <a:gd name="connsiteX48" fmla="*/ 266700 w 1059656"/>
                <a:gd name="connsiteY48" fmla="*/ 285750 h 564357"/>
                <a:gd name="connsiteX49" fmla="*/ 180975 w 1059656"/>
                <a:gd name="connsiteY49" fmla="*/ 316707 h 564357"/>
                <a:gd name="connsiteX50" fmla="*/ 157162 w 1059656"/>
                <a:gd name="connsiteY50" fmla="*/ 309563 h 564357"/>
                <a:gd name="connsiteX51" fmla="*/ 128587 w 1059656"/>
                <a:gd name="connsiteY51" fmla="*/ 300038 h 564357"/>
                <a:gd name="connsiteX52" fmla="*/ 130968 w 1059656"/>
                <a:gd name="connsiteY52" fmla="*/ 359569 h 564357"/>
                <a:gd name="connsiteX53" fmla="*/ 169068 w 1059656"/>
                <a:gd name="connsiteY53" fmla="*/ 388144 h 564357"/>
                <a:gd name="connsiteX54" fmla="*/ 185737 w 1059656"/>
                <a:gd name="connsiteY54" fmla="*/ 411957 h 564357"/>
                <a:gd name="connsiteX55" fmla="*/ 180975 w 1059656"/>
                <a:gd name="connsiteY55" fmla="*/ 442913 h 564357"/>
                <a:gd name="connsiteX56" fmla="*/ 173831 w 1059656"/>
                <a:gd name="connsiteY56" fmla="*/ 471488 h 564357"/>
                <a:gd name="connsiteX57" fmla="*/ 130968 w 1059656"/>
                <a:gd name="connsiteY57" fmla="*/ 473869 h 564357"/>
                <a:gd name="connsiteX58" fmla="*/ 95250 w 1059656"/>
                <a:gd name="connsiteY58" fmla="*/ 488157 h 564357"/>
                <a:gd name="connsiteX59" fmla="*/ 71437 w 1059656"/>
                <a:gd name="connsiteY59" fmla="*/ 492919 h 564357"/>
                <a:gd name="connsiteX60" fmla="*/ 50006 w 1059656"/>
                <a:gd name="connsiteY60" fmla="*/ 504825 h 564357"/>
                <a:gd name="connsiteX61" fmla="*/ 30956 w 1059656"/>
                <a:gd name="connsiteY61" fmla="*/ 521494 h 564357"/>
                <a:gd name="connsiteX62" fmla="*/ 7143 w 1059656"/>
                <a:gd name="connsiteY62" fmla="*/ 528638 h 564357"/>
                <a:gd name="connsiteX63" fmla="*/ 0 w 1059656"/>
                <a:gd name="connsiteY63" fmla="*/ 533400 h 564357"/>
                <a:gd name="connsiteX64" fmla="*/ 38100 w 1059656"/>
                <a:gd name="connsiteY64" fmla="*/ 561975 h 564357"/>
                <a:gd name="connsiteX65" fmla="*/ 80962 w 1059656"/>
                <a:gd name="connsiteY65" fmla="*/ 559594 h 564357"/>
                <a:gd name="connsiteX66" fmla="*/ 116681 w 1059656"/>
                <a:gd name="connsiteY66" fmla="*/ 526257 h 564357"/>
                <a:gd name="connsiteX67" fmla="*/ 171450 w 1059656"/>
                <a:gd name="connsiteY67" fmla="*/ 500063 h 564357"/>
                <a:gd name="connsiteX68" fmla="*/ 278606 w 1059656"/>
                <a:gd name="connsiteY68" fmla="*/ 492919 h 564357"/>
                <a:gd name="connsiteX69" fmla="*/ 292893 w 1059656"/>
                <a:gd name="connsiteY69" fmla="*/ 481013 h 564357"/>
                <a:gd name="connsiteX70" fmla="*/ 357187 w 1059656"/>
                <a:gd name="connsiteY70" fmla="*/ 481013 h 564357"/>
                <a:gd name="connsiteX71" fmla="*/ 433387 w 1059656"/>
                <a:gd name="connsiteY71" fmla="*/ 388144 h 564357"/>
                <a:gd name="connsiteX72" fmla="*/ 559593 w 1059656"/>
                <a:gd name="connsiteY72" fmla="*/ 328613 h 564357"/>
                <a:gd name="connsiteX73" fmla="*/ 619125 w 1059656"/>
                <a:gd name="connsiteY73" fmla="*/ 321469 h 564357"/>
                <a:gd name="connsiteX74" fmla="*/ 654843 w 1059656"/>
                <a:gd name="connsiteY74" fmla="*/ 295275 h 564357"/>
                <a:gd name="connsiteX75" fmla="*/ 716756 w 1059656"/>
                <a:gd name="connsiteY75" fmla="*/ 292894 h 564357"/>
                <a:gd name="connsiteX76" fmla="*/ 771525 w 1059656"/>
                <a:gd name="connsiteY76" fmla="*/ 285750 h 564357"/>
                <a:gd name="connsiteX77" fmla="*/ 781050 w 1059656"/>
                <a:gd name="connsiteY77" fmla="*/ 323850 h 564357"/>
                <a:gd name="connsiteX78" fmla="*/ 773906 w 1059656"/>
                <a:gd name="connsiteY78" fmla="*/ 445294 h 564357"/>
                <a:gd name="connsiteX79" fmla="*/ 707231 w 1059656"/>
                <a:gd name="connsiteY79" fmla="*/ 461963 h 564357"/>
                <a:gd name="connsiteX80" fmla="*/ 652461 w 1059656"/>
                <a:gd name="connsiteY80" fmla="*/ 509587 h 564357"/>
                <a:gd name="connsiteX81" fmla="*/ 654844 w 1059656"/>
                <a:gd name="connsiteY81" fmla="*/ 528638 h 564357"/>
                <a:gd name="connsiteX82" fmla="*/ 697706 w 1059656"/>
                <a:gd name="connsiteY82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57249 w 1059656"/>
                <a:gd name="connsiteY25" fmla="*/ 28576 h 564357"/>
                <a:gd name="connsiteX26" fmla="*/ 833437 w 1059656"/>
                <a:gd name="connsiteY26" fmla="*/ 0 h 564357"/>
                <a:gd name="connsiteX27" fmla="*/ 809625 w 1059656"/>
                <a:gd name="connsiteY27" fmla="*/ 33338 h 564357"/>
                <a:gd name="connsiteX28" fmla="*/ 797718 w 1059656"/>
                <a:gd name="connsiteY28" fmla="*/ 50007 h 564357"/>
                <a:gd name="connsiteX29" fmla="*/ 757237 w 1059656"/>
                <a:gd name="connsiteY29" fmla="*/ 45244 h 564357"/>
                <a:gd name="connsiteX30" fmla="*/ 735806 w 1059656"/>
                <a:gd name="connsiteY30" fmla="*/ 50007 h 564357"/>
                <a:gd name="connsiteX31" fmla="*/ 719137 w 1059656"/>
                <a:gd name="connsiteY31" fmla="*/ 78582 h 564357"/>
                <a:gd name="connsiteX32" fmla="*/ 723900 w 1059656"/>
                <a:gd name="connsiteY32" fmla="*/ 97632 h 564357"/>
                <a:gd name="connsiteX33" fmla="*/ 707231 w 1059656"/>
                <a:gd name="connsiteY33" fmla="*/ 111919 h 564357"/>
                <a:gd name="connsiteX34" fmla="*/ 631031 w 1059656"/>
                <a:gd name="connsiteY34" fmla="*/ 114300 h 564357"/>
                <a:gd name="connsiteX35" fmla="*/ 597693 w 1059656"/>
                <a:gd name="connsiteY35" fmla="*/ 100013 h 564357"/>
                <a:gd name="connsiteX36" fmla="*/ 569118 w 1059656"/>
                <a:gd name="connsiteY36" fmla="*/ 71438 h 564357"/>
                <a:gd name="connsiteX37" fmla="*/ 531018 w 1059656"/>
                <a:gd name="connsiteY37" fmla="*/ 66675 h 564357"/>
                <a:gd name="connsiteX38" fmla="*/ 497681 w 1059656"/>
                <a:gd name="connsiteY38" fmla="*/ 90488 h 564357"/>
                <a:gd name="connsiteX39" fmla="*/ 481012 w 1059656"/>
                <a:gd name="connsiteY39" fmla="*/ 109538 h 564357"/>
                <a:gd name="connsiteX40" fmla="*/ 466725 w 1059656"/>
                <a:gd name="connsiteY40" fmla="*/ 126207 h 564357"/>
                <a:gd name="connsiteX41" fmla="*/ 450056 w 1059656"/>
                <a:gd name="connsiteY41" fmla="*/ 145257 h 564357"/>
                <a:gd name="connsiteX42" fmla="*/ 454818 w 1059656"/>
                <a:gd name="connsiteY42" fmla="*/ 171450 h 564357"/>
                <a:gd name="connsiteX43" fmla="*/ 423862 w 1059656"/>
                <a:gd name="connsiteY43" fmla="*/ 195263 h 564357"/>
                <a:gd name="connsiteX44" fmla="*/ 371475 w 1059656"/>
                <a:gd name="connsiteY44" fmla="*/ 204788 h 564357"/>
                <a:gd name="connsiteX45" fmla="*/ 330993 w 1059656"/>
                <a:gd name="connsiteY45" fmla="*/ 223838 h 564357"/>
                <a:gd name="connsiteX46" fmla="*/ 321468 w 1059656"/>
                <a:gd name="connsiteY46" fmla="*/ 261938 h 564357"/>
                <a:gd name="connsiteX47" fmla="*/ 319087 w 1059656"/>
                <a:gd name="connsiteY47" fmla="*/ 269082 h 564357"/>
                <a:gd name="connsiteX48" fmla="*/ 266700 w 1059656"/>
                <a:gd name="connsiteY48" fmla="*/ 285750 h 564357"/>
                <a:gd name="connsiteX49" fmla="*/ 180975 w 1059656"/>
                <a:gd name="connsiteY49" fmla="*/ 316707 h 564357"/>
                <a:gd name="connsiteX50" fmla="*/ 157162 w 1059656"/>
                <a:gd name="connsiteY50" fmla="*/ 309563 h 564357"/>
                <a:gd name="connsiteX51" fmla="*/ 128587 w 1059656"/>
                <a:gd name="connsiteY51" fmla="*/ 300038 h 564357"/>
                <a:gd name="connsiteX52" fmla="*/ 130968 w 1059656"/>
                <a:gd name="connsiteY52" fmla="*/ 359569 h 564357"/>
                <a:gd name="connsiteX53" fmla="*/ 169068 w 1059656"/>
                <a:gd name="connsiteY53" fmla="*/ 388144 h 564357"/>
                <a:gd name="connsiteX54" fmla="*/ 185737 w 1059656"/>
                <a:gd name="connsiteY54" fmla="*/ 411957 h 564357"/>
                <a:gd name="connsiteX55" fmla="*/ 180975 w 1059656"/>
                <a:gd name="connsiteY55" fmla="*/ 442913 h 564357"/>
                <a:gd name="connsiteX56" fmla="*/ 173831 w 1059656"/>
                <a:gd name="connsiteY56" fmla="*/ 471488 h 564357"/>
                <a:gd name="connsiteX57" fmla="*/ 130968 w 1059656"/>
                <a:gd name="connsiteY57" fmla="*/ 473869 h 564357"/>
                <a:gd name="connsiteX58" fmla="*/ 95250 w 1059656"/>
                <a:gd name="connsiteY58" fmla="*/ 488157 h 564357"/>
                <a:gd name="connsiteX59" fmla="*/ 71437 w 1059656"/>
                <a:gd name="connsiteY59" fmla="*/ 492919 h 564357"/>
                <a:gd name="connsiteX60" fmla="*/ 50006 w 1059656"/>
                <a:gd name="connsiteY60" fmla="*/ 504825 h 564357"/>
                <a:gd name="connsiteX61" fmla="*/ 30956 w 1059656"/>
                <a:gd name="connsiteY61" fmla="*/ 521494 h 564357"/>
                <a:gd name="connsiteX62" fmla="*/ 7143 w 1059656"/>
                <a:gd name="connsiteY62" fmla="*/ 528638 h 564357"/>
                <a:gd name="connsiteX63" fmla="*/ 0 w 1059656"/>
                <a:gd name="connsiteY63" fmla="*/ 533400 h 564357"/>
                <a:gd name="connsiteX64" fmla="*/ 38100 w 1059656"/>
                <a:gd name="connsiteY64" fmla="*/ 561975 h 564357"/>
                <a:gd name="connsiteX65" fmla="*/ 80962 w 1059656"/>
                <a:gd name="connsiteY65" fmla="*/ 559594 h 564357"/>
                <a:gd name="connsiteX66" fmla="*/ 116681 w 1059656"/>
                <a:gd name="connsiteY66" fmla="*/ 526257 h 564357"/>
                <a:gd name="connsiteX67" fmla="*/ 171450 w 1059656"/>
                <a:gd name="connsiteY67" fmla="*/ 500063 h 564357"/>
                <a:gd name="connsiteX68" fmla="*/ 278606 w 1059656"/>
                <a:gd name="connsiteY68" fmla="*/ 492919 h 564357"/>
                <a:gd name="connsiteX69" fmla="*/ 292893 w 1059656"/>
                <a:gd name="connsiteY69" fmla="*/ 481013 h 564357"/>
                <a:gd name="connsiteX70" fmla="*/ 357187 w 1059656"/>
                <a:gd name="connsiteY70" fmla="*/ 481013 h 564357"/>
                <a:gd name="connsiteX71" fmla="*/ 433387 w 1059656"/>
                <a:gd name="connsiteY71" fmla="*/ 388144 h 564357"/>
                <a:gd name="connsiteX72" fmla="*/ 559593 w 1059656"/>
                <a:gd name="connsiteY72" fmla="*/ 328613 h 564357"/>
                <a:gd name="connsiteX73" fmla="*/ 619125 w 1059656"/>
                <a:gd name="connsiteY73" fmla="*/ 321469 h 564357"/>
                <a:gd name="connsiteX74" fmla="*/ 654843 w 1059656"/>
                <a:gd name="connsiteY74" fmla="*/ 295275 h 564357"/>
                <a:gd name="connsiteX75" fmla="*/ 716756 w 1059656"/>
                <a:gd name="connsiteY75" fmla="*/ 292894 h 564357"/>
                <a:gd name="connsiteX76" fmla="*/ 771525 w 1059656"/>
                <a:gd name="connsiteY76" fmla="*/ 285750 h 564357"/>
                <a:gd name="connsiteX77" fmla="*/ 781050 w 1059656"/>
                <a:gd name="connsiteY77" fmla="*/ 323850 h 564357"/>
                <a:gd name="connsiteX78" fmla="*/ 773906 w 1059656"/>
                <a:gd name="connsiteY78" fmla="*/ 445294 h 564357"/>
                <a:gd name="connsiteX79" fmla="*/ 707231 w 1059656"/>
                <a:gd name="connsiteY79" fmla="*/ 461963 h 564357"/>
                <a:gd name="connsiteX80" fmla="*/ 652461 w 1059656"/>
                <a:gd name="connsiteY80" fmla="*/ 509587 h 564357"/>
                <a:gd name="connsiteX81" fmla="*/ 654844 w 1059656"/>
                <a:gd name="connsiteY81" fmla="*/ 528638 h 564357"/>
                <a:gd name="connsiteX82" fmla="*/ 697706 w 1059656"/>
                <a:gd name="connsiteY82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45343 w 1059656"/>
                <a:gd name="connsiteY25" fmla="*/ 61913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40581 w 1059656"/>
                <a:gd name="connsiteY24" fmla="*/ 95250 h 564357"/>
                <a:gd name="connsiteX25" fmla="*/ 859630 w 1059656"/>
                <a:gd name="connsiteY25" fmla="*/ 66676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  <a:gd name="connsiteX0" fmla="*/ 697706 w 1059656"/>
                <a:gd name="connsiteY0" fmla="*/ 564357 h 564357"/>
                <a:gd name="connsiteX1" fmla="*/ 778668 w 1059656"/>
                <a:gd name="connsiteY1" fmla="*/ 492919 h 564357"/>
                <a:gd name="connsiteX2" fmla="*/ 816768 w 1059656"/>
                <a:gd name="connsiteY2" fmla="*/ 473869 h 564357"/>
                <a:gd name="connsiteX3" fmla="*/ 852487 w 1059656"/>
                <a:gd name="connsiteY3" fmla="*/ 471488 h 564357"/>
                <a:gd name="connsiteX4" fmla="*/ 916781 w 1059656"/>
                <a:gd name="connsiteY4" fmla="*/ 457200 h 564357"/>
                <a:gd name="connsiteX5" fmla="*/ 950118 w 1059656"/>
                <a:gd name="connsiteY5" fmla="*/ 459582 h 564357"/>
                <a:gd name="connsiteX6" fmla="*/ 988218 w 1059656"/>
                <a:gd name="connsiteY6" fmla="*/ 476250 h 564357"/>
                <a:gd name="connsiteX7" fmla="*/ 1019175 w 1059656"/>
                <a:gd name="connsiteY7" fmla="*/ 445294 h 564357"/>
                <a:gd name="connsiteX8" fmla="*/ 992981 w 1059656"/>
                <a:gd name="connsiteY8" fmla="*/ 414338 h 564357"/>
                <a:gd name="connsiteX9" fmla="*/ 988218 w 1059656"/>
                <a:gd name="connsiteY9" fmla="*/ 383382 h 564357"/>
                <a:gd name="connsiteX10" fmla="*/ 995362 w 1059656"/>
                <a:gd name="connsiteY10" fmla="*/ 345282 h 564357"/>
                <a:gd name="connsiteX11" fmla="*/ 1023937 w 1059656"/>
                <a:gd name="connsiteY11" fmla="*/ 304800 h 564357"/>
                <a:gd name="connsiteX12" fmla="*/ 1052512 w 1059656"/>
                <a:gd name="connsiteY12" fmla="*/ 295275 h 564357"/>
                <a:gd name="connsiteX13" fmla="*/ 1059656 w 1059656"/>
                <a:gd name="connsiteY13" fmla="*/ 266700 h 564357"/>
                <a:gd name="connsiteX14" fmla="*/ 1047750 w 1059656"/>
                <a:gd name="connsiteY14" fmla="*/ 238125 h 564357"/>
                <a:gd name="connsiteX15" fmla="*/ 1019175 w 1059656"/>
                <a:gd name="connsiteY15" fmla="*/ 228600 h 564357"/>
                <a:gd name="connsiteX16" fmla="*/ 992981 w 1059656"/>
                <a:gd name="connsiteY16" fmla="*/ 235744 h 564357"/>
                <a:gd name="connsiteX17" fmla="*/ 935831 w 1059656"/>
                <a:gd name="connsiteY17" fmla="*/ 254794 h 564357"/>
                <a:gd name="connsiteX18" fmla="*/ 900112 w 1059656"/>
                <a:gd name="connsiteY18" fmla="*/ 259557 h 564357"/>
                <a:gd name="connsiteX19" fmla="*/ 878681 w 1059656"/>
                <a:gd name="connsiteY19" fmla="*/ 242888 h 564357"/>
                <a:gd name="connsiteX20" fmla="*/ 873918 w 1059656"/>
                <a:gd name="connsiteY20" fmla="*/ 228600 h 564357"/>
                <a:gd name="connsiteX21" fmla="*/ 881062 w 1059656"/>
                <a:gd name="connsiteY21" fmla="*/ 185738 h 564357"/>
                <a:gd name="connsiteX22" fmla="*/ 888206 w 1059656"/>
                <a:gd name="connsiteY22" fmla="*/ 150019 h 564357"/>
                <a:gd name="connsiteX23" fmla="*/ 871537 w 1059656"/>
                <a:gd name="connsiteY23" fmla="*/ 111919 h 564357"/>
                <a:gd name="connsiteX24" fmla="*/ 852488 w 1059656"/>
                <a:gd name="connsiteY24" fmla="*/ 92869 h 564357"/>
                <a:gd name="connsiteX25" fmla="*/ 859630 w 1059656"/>
                <a:gd name="connsiteY25" fmla="*/ 66676 h 564357"/>
                <a:gd name="connsiteX26" fmla="*/ 857249 w 1059656"/>
                <a:gd name="connsiteY26" fmla="*/ 28576 h 564357"/>
                <a:gd name="connsiteX27" fmla="*/ 833437 w 1059656"/>
                <a:gd name="connsiteY27" fmla="*/ 0 h 564357"/>
                <a:gd name="connsiteX28" fmla="*/ 809625 w 1059656"/>
                <a:gd name="connsiteY28" fmla="*/ 33338 h 564357"/>
                <a:gd name="connsiteX29" fmla="*/ 797718 w 1059656"/>
                <a:gd name="connsiteY29" fmla="*/ 50007 h 564357"/>
                <a:gd name="connsiteX30" fmla="*/ 757237 w 1059656"/>
                <a:gd name="connsiteY30" fmla="*/ 45244 h 564357"/>
                <a:gd name="connsiteX31" fmla="*/ 735806 w 1059656"/>
                <a:gd name="connsiteY31" fmla="*/ 50007 h 564357"/>
                <a:gd name="connsiteX32" fmla="*/ 719137 w 1059656"/>
                <a:gd name="connsiteY32" fmla="*/ 78582 h 564357"/>
                <a:gd name="connsiteX33" fmla="*/ 723900 w 1059656"/>
                <a:gd name="connsiteY33" fmla="*/ 97632 h 564357"/>
                <a:gd name="connsiteX34" fmla="*/ 707231 w 1059656"/>
                <a:gd name="connsiteY34" fmla="*/ 111919 h 564357"/>
                <a:gd name="connsiteX35" fmla="*/ 631031 w 1059656"/>
                <a:gd name="connsiteY35" fmla="*/ 114300 h 564357"/>
                <a:gd name="connsiteX36" fmla="*/ 597693 w 1059656"/>
                <a:gd name="connsiteY36" fmla="*/ 100013 h 564357"/>
                <a:gd name="connsiteX37" fmla="*/ 569118 w 1059656"/>
                <a:gd name="connsiteY37" fmla="*/ 71438 h 564357"/>
                <a:gd name="connsiteX38" fmla="*/ 531018 w 1059656"/>
                <a:gd name="connsiteY38" fmla="*/ 66675 h 564357"/>
                <a:gd name="connsiteX39" fmla="*/ 497681 w 1059656"/>
                <a:gd name="connsiteY39" fmla="*/ 90488 h 564357"/>
                <a:gd name="connsiteX40" fmla="*/ 481012 w 1059656"/>
                <a:gd name="connsiteY40" fmla="*/ 109538 h 564357"/>
                <a:gd name="connsiteX41" fmla="*/ 466725 w 1059656"/>
                <a:gd name="connsiteY41" fmla="*/ 126207 h 564357"/>
                <a:gd name="connsiteX42" fmla="*/ 450056 w 1059656"/>
                <a:gd name="connsiteY42" fmla="*/ 145257 h 564357"/>
                <a:gd name="connsiteX43" fmla="*/ 454818 w 1059656"/>
                <a:gd name="connsiteY43" fmla="*/ 171450 h 564357"/>
                <a:gd name="connsiteX44" fmla="*/ 423862 w 1059656"/>
                <a:gd name="connsiteY44" fmla="*/ 195263 h 564357"/>
                <a:gd name="connsiteX45" fmla="*/ 371475 w 1059656"/>
                <a:gd name="connsiteY45" fmla="*/ 204788 h 564357"/>
                <a:gd name="connsiteX46" fmla="*/ 330993 w 1059656"/>
                <a:gd name="connsiteY46" fmla="*/ 223838 h 564357"/>
                <a:gd name="connsiteX47" fmla="*/ 321468 w 1059656"/>
                <a:gd name="connsiteY47" fmla="*/ 261938 h 564357"/>
                <a:gd name="connsiteX48" fmla="*/ 319087 w 1059656"/>
                <a:gd name="connsiteY48" fmla="*/ 269082 h 564357"/>
                <a:gd name="connsiteX49" fmla="*/ 266700 w 1059656"/>
                <a:gd name="connsiteY49" fmla="*/ 285750 h 564357"/>
                <a:gd name="connsiteX50" fmla="*/ 180975 w 1059656"/>
                <a:gd name="connsiteY50" fmla="*/ 316707 h 564357"/>
                <a:gd name="connsiteX51" fmla="*/ 157162 w 1059656"/>
                <a:gd name="connsiteY51" fmla="*/ 309563 h 564357"/>
                <a:gd name="connsiteX52" fmla="*/ 128587 w 1059656"/>
                <a:gd name="connsiteY52" fmla="*/ 300038 h 564357"/>
                <a:gd name="connsiteX53" fmla="*/ 130968 w 1059656"/>
                <a:gd name="connsiteY53" fmla="*/ 359569 h 564357"/>
                <a:gd name="connsiteX54" fmla="*/ 169068 w 1059656"/>
                <a:gd name="connsiteY54" fmla="*/ 388144 h 564357"/>
                <a:gd name="connsiteX55" fmla="*/ 185737 w 1059656"/>
                <a:gd name="connsiteY55" fmla="*/ 411957 h 564357"/>
                <a:gd name="connsiteX56" fmla="*/ 180975 w 1059656"/>
                <a:gd name="connsiteY56" fmla="*/ 442913 h 564357"/>
                <a:gd name="connsiteX57" fmla="*/ 173831 w 1059656"/>
                <a:gd name="connsiteY57" fmla="*/ 471488 h 564357"/>
                <a:gd name="connsiteX58" fmla="*/ 130968 w 1059656"/>
                <a:gd name="connsiteY58" fmla="*/ 473869 h 564357"/>
                <a:gd name="connsiteX59" fmla="*/ 95250 w 1059656"/>
                <a:gd name="connsiteY59" fmla="*/ 488157 h 564357"/>
                <a:gd name="connsiteX60" fmla="*/ 71437 w 1059656"/>
                <a:gd name="connsiteY60" fmla="*/ 492919 h 564357"/>
                <a:gd name="connsiteX61" fmla="*/ 50006 w 1059656"/>
                <a:gd name="connsiteY61" fmla="*/ 504825 h 564357"/>
                <a:gd name="connsiteX62" fmla="*/ 30956 w 1059656"/>
                <a:gd name="connsiteY62" fmla="*/ 521494 h 564357"/>
                <a:gd name="connsiteX63" fmla="*/ 7143 w 1059656"/>
                <a:gd name="connsiteY63" fmla="*/ 528638 h 564357"/>
                <a:gd name="connsiteX64" fmla="*/ 0 w 1059656"/>
                <a:gd name="connsiteY64" fmla="*/ 533400 h 564357"/>
                <a:gd name="connsiteX65" fmla="*/ 38100 w 1059656"/>
                <a:gd name="connsiteY65" fmla="*/ 561975 h 564357"/>
                <a:gd name="connsiteX66" fmla="*/ 80962 w 1059656"/>
                <a:gd name="connsiteY66" fmla="*/ 559594 h 564357"/>
                <a:gd name="connsiteX67" fmla="*/ 116681 w 1059656"/>
                <a:gd name="connsiteY67" fmla="*/ 526257 h 564357"/>
                <a:gd name="connsiteX68" fmla="*/ 171450 w 1059656"/>
                <a:gd name="connsiteY68" fmla="*/ 500063 h 564357"/>
                <a:gd name="connsiteX69" fmla="*/ 278606 w 1059656"/>
                <a:gd name="connsiteY69" fmla="*/ 492919 h 564357"/>
                <a:gd name="connsiteX70" fmla="*/ 292893 w 1059656"/>
                <a:gd name="connsiteY70" fmla="*/ 481013 h 564357"/>
                <a:gd name="connsiteX71" fmla="*/ 357187 w 1059656"/>
                <a:gd name="connsiteY71" fmla="*/ 481013 h 564357"/>
                <a:gd name="connsiteX72" fmla="*/ 433387 w 1059656"/>
                <a:gd name="connsiteY72" fmla="*/ 388144 h 564357"/>
                <a:gd name="connsiteX73" fmla="*/ 559593 w 1059656"/>
                <a:gd name="connsiteY73" fmla="*/ 328613 h 564357"/>
                <a:gd name="connsiteX74" fmla="*/ 619125 w 1059656"/>
                <a:gd name="connsiteY74" fmla="*/ 321469 h 564357"/>
                <a:gd name="connsiteX75" fmla="*/ 654843 w 1059656"/>
                <a:gd name="connsiteY75" fmla="*/ 295275 h 564357"/>
                <a:gd name="connsiteX76" fmla="*/ 716756 w 1059656"/>
                <a:gd name="connsiteY76" fmla="*/ 292894 h 564357"/>
                <a:gd name="connsiteX77" fmla="*/ 771525 w 1059656"/>
                <a:gd name="connsiteY77" fmla="*/ 285750 h 564357"/>
                <a:gd name="connsiteX78" fmla="*/ 781050 w 1059656"/>
                <a:gd name="connsiteY78" fmla="*/ 323850 h 564357"/>
                <a:gd name="connsiteX79" fmla="*/ 773906 w 1059656"/>
                <a:gd name="connsiteY79" fmla="*/ 445294 h 564357"/>
                <a:gd name="connsiteX80" fmla="*/ 707231 w 1059656"/>
                <a:gd name="connsiteY80" fmla="*/ 461963 h 564357"/>
                <a:gd name="connsiteX81" fmla="*/ 652461 w 1059656"/>
                <a:gd name="connsiteY81" fmla="*/ 509587 h 564357"/>
                <a:gd name="connsiteX82" fmla="*/ 654844 w 1059656"/>
                <a:gd name="connsiteY82" fmla="*/ 528638 h 564357"/>
                <a:gd name="connsiteX83" fmla="*/ 697706 w 1059656"/>
                <a:gd name="connsiteY83" fmla="*/ 564357 h 564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1059656" h="564357">
                  <a:moveTo>
                    <a:pt x="697706" y="564357"/>
                  </a:moveTo>
                  <a:lnTo>
                    <a:pt x="778668" y="492919"/>
                  </a:lnTo>
                  <a:lnTo>
                    <a:pt x="816768" y="473869"/>
                  </a:lnTo>
                  <a:lnTo>
                    <a:pt x="852487" y="471488"/>
                  </a:lnTo>
                  <a:lnTo>
                    <a:pt x="916781" y="457200"/>
                  </a:lnTo>
                  <a:lnTo>
                    <a:pt x="950118" y="459582"/>
                  </a:lnTo>
                  <a:lnTo>
                    <a:pt x="988218" y="476250"/>
                  </a:lnTo>
                  <a:lnTo>
                    <a:pt x="1019175" y="445294"/>
                  </a:lnTo>
                  <a:lnTo>
                    <a:pt x="992981" y="414338"/>
                  </a:lnTo>
                  <a:lnTo>
                    <a:pt x="988218" y="383382"/>
                  </a:lnTo>
                  <a:lnTo>
                    <a:pt x="995362" y="345282"/>
                  </a:lnTo>
                  <a:lnTo>
                    <a:pt x="1023937" y="304800"/>
                  </a:lnTo>
                  <a:lnTo>
                    <a:pt x="1052512" y="295275"/>
                  </a:lnTo>
                  <a:lnTo>
                    <a:pt x="1059656" y="266700"/>
                  </a:lnTo>
                  <a:lnTo>
                    <a:pt x="1047750" y="238125"/>
                  </a:lnTo>
                  <a:lnTo>
                    <a:pt x="1019175" y="228600"/>
                  </a:lnTo>
                  <a:lnTo>
                    <a:pt x="992981" y="235744"/>
                  </a:lnTo>
                  <a:lnTo>
                    <a:pt x="935831" y="254794"/>
                  </a:lnTo>
                  <a:lnTo>
                    <a:pt x="900112" y="259557"/>
                  </a:lnTo>
                  <a:lnTo>
                    <a:pt x="878681" y="242888"/>
                  </a:lnTo>
                  <a:lnTo>
                    <a:pt x="873918" y="228600"/>
                  </a:lnTo>
                  <a:lnTo>
                    <a:pt x="881062" y="185738"/>
                  </a:lnTo>
                  <a:lnTo>
                    <a:pt x="888206" y="150019"/>
                  </a:lnTo>
                  <a:lnTo>
                    <a:pt x="871537" y="111919"/>
                  </a:lnTo>
                  <a:lnTo>
                    <a:pt x="852488" y="92869"/>
                  </a:lnTo>
                  <a:lnTo>
                    <a:pt x="859630" y="66676"/>
                  </a:lnTo>
                  <a:lnTo>
                    <a:pt x="857249" y="28576"/>
                  </a:lnTo>
                  <a:lnTo>
                    <a:pt x="833437" y="0"/>
                  </a:lnTo>
                  <a:lnTo>
                    <a:pt x="809625" y="33338"/>
                  </a:lnTo>
                  <a:lnTo>
                    <a:pt x="797718" y="50007"/>
                  </a:lnTo>
                  <a:lnTo>
                    <a:pt x="757237" y="45244"/>
                  </a:lnTo>
                  <a:lnTo>
                    <a:pt x="735806" y="50007"/>
                  </a:lnTo>
                  <a:lnTo>
                    <a:pt x="719137" y="78582"/>
                  </a:lnTo>
                  <a:lnTo>
                    <a:pt x="723900" y="97632"/>
                  </a:lnTo>
                  <a:lnTo>
                    <a:pt x="707231" y="111919"/>
                  </a:lnTo>
                  <a:lnTo>
                    <a:pt x="631031" y="114300"/>
                  </a:lnTo>
                  <a:lnTo>
                    <a:pt x="597693" y="100013"/>
                  </a:lnTo>
                  <a:lnTo>
                    <a:pt x="569118" y="71438"/>
                  </a:lnTo>
                  <a:lnTo>
                    <a:pt x="531018" y="66675"/>
                  </a:lnTo>
                  <a:lnTo>
                    <a:pt x="497681" y="90488"/>
                  </a:lnTo>
                  <a:lnTo>
                    <a:pt x="481012" y="109538"/>
                  </a:lnTo>
                  <a:lnTo>
                    <a:pt x="466725" y="126207"/>
                  </a:lnTo>
                  <a:lnTo>
                    <a:pt x="450056" y="145257"/>
                  </a:lnTo>
                  <a:lnTo>
                    <a:pt x="454818" y="171450"/>
                  </a:lnTo>
                  <a:lnTo>
                    <a:pt x="423862" y="195263"/>
                  </a:lnTo>
                  <a:lnTo>
                    <a:pt x="371475" y="204788"/>
                  </a:lnTo>
                  <a:lnTo>
                    <a:pt x="330993" y="223838"/>
                  </a:lnTo>
                  <a:lnTo>
                    <a:pt x="321468" y="261938"/>
                  </a:lnTo>
                  <a:lnTo>
                    <a:pt x="319087" y="269082"/>
                  </a:lnTo>
                  <a:lnTo>
                    <a:pt x="266700" y="285750"/>
                  </a:lnTo>
                  <a:lnTo>
                    <a:pt x="180975" y="316707"/>
                  </a:lnTo>
                  <a:lnTo>
                    <a:pt x="157162" y="309563"/>
                  </a:lnTo>
                  <a:lnTo>
                    <a:pt x="128587" y="300038"/>
                  </a:lnTo>
                  <a:cubicBezTo>
                    <a:pt x="129381" y="319882"/>
                    <a:pt x="130174" y="339725"/>
                    <a:pt x="130968" y="359569"/>
                  </a:cubicBezTo>
                  <a:lnTo>
                    <a:pt x="169068" y="388144"/>
                  </a:lnTo>
                  <a:lnTo>
                    <a:pt x="185737" y="411957"/>
                  </a:lnTo>
                  <a:lnTo>
                    <a:pt x="180975" y="442913"/>
                  </a:lnTo>
                  <a:lnTo>
                    <a:pt x="173831" y="471488"/>
                  </a:lnTo>
                  <a:lnTo>
                    <a:pt x="130968" y="473869"/>
                  </a:lnTo>
                  <a:lnTo>
                    <a:pt x="95250" y="488157"/>
                  </a:lnTo>
                  <a:lnTo>
                    <a:pt x="71437" y="492919"/>
                  </a:lnTo>
                  <a:lnTo>
                    <a:pt x="50006" y="504825"/>
                  </a:lnTo>
                  <a:lnTo>
                    <a:pt x="30956" y="521494"/>
                  </a:lnTo>
                  <a:lnTo>
                    <a:pt x="7143" y="528638"/>
                  </a:lnTo>
                  <a:lnTo>
                    <a:pt x="0" y="533400"/>
                  </a:lnTo>
                  <a:lnTo>
                    <a:pt x="38100" y="561975"/>
                  </a:lnTo>
                  <a:lnTo>
                    <a:pt x="80962" y="559594"/>
                  </a:lnTo>
                  <a:lnTo>
                    <a:pt x="116681" y="526257"/>
                  </a:lnTo>
                  <a:lnTo>
                    <a:pt x="171450" y="500063"/>
                  </a:lnTo>
                  <a:lnTo>
                    <a:pt x="278606" y="492919"/>
                  </a:lnTo>
                  <a:lnTo>
                    <a:pt x="292893" y="481013"/>
                  </a:lnTo>
                  <a:lnTo>
                    <a:pt x="357187" y="481013"/>
                  </a:lnTo>
                  <a:lnTo>
                    <a:pt x="433387" y="388144"/>
                  </a:lnTo>
                  <a:lnTo>
                    <a:pt x="559593" y="328613"/>
                  </a:lnTo>
                  <a:lnTo>
                    <a:pt x="619125" y="321469"/>
                  </a:lnTo>
                  <a:lnTo>
                    <a:pt x="654843" y="295275"/>
                  </a:lnTo>
                  <a:lnTo>
                    <a:pt x="716756" y="292894"/>
                  </a:lnTo>
                  <a:lnTo>
                    <a:pt x="771525" y="285750"/>
                  </a:lnTo>
                  <a:lnTo>
                    <a:pt x="781050" y="323850"/>
                  </a:lnTo>
                  <a:lnTo>
                    <a:pt x="773906" y="445294"/>
                  </a:lnTo>
                  <a:lnTo>
                    <a:pt x="707231" y="461963"/>
                  </a:lnTo>
                  <a:lnTo>
                    <a:pt x="652461" y="509587"/>
                  </a:lnTo>
                  <a:lnTo>
                    <a:pt x="654844" y="528638"/>
                  </a:lnTo>
                  <a:lnTo>
                    <a:pt x="697706" y="564357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4" name="Freeform 133"/>
            <p:cNvSpPr/>
            <p:nvPr/>
          </p:nvSpPr>
          <p:spPr bwMode="gray">
            <a:xfrm>
              <a:off x="7169150" y="3186113"/>
              <a:ext cx="320675" cy="330200"/>
            </a:xfrm>
            <a:custGeom>
              <a:avLst/>
              <a:gdLst>
                <a:gd name="connsiteX0" fmla="*/ 190500 w 314325"/>
                <a:gd name="connsiteY0" fmla="*/ 302419 h 330994"/>
                <a:gd name="connsiteX1" fmla="*/ 221456 w 314325"/>
                <a:gd name="connsiteY1" fmla="*/ 240506 h 330994"/>
                <a:gd name="connsiteX2" fmla="*/ 250031 w 314325"/>
                <a:gd name="connsiteY2" fmla="*/ 214312 h 330994"/>
                <a:gd name="connsiteX3" fmla="*/ 266700 w 314325"/>
                <a:gd name="connsiteY3" fmla="*/ 169069 h 330994"/>
                <a:gd name="connsiteX4" fmla="*/ 273844 w 314325"/>
                <a:gd name="connsiteY4" fmla="*/ 119062 h 330994"/>
                <a:gd name="connsiteX5" fmla="*/ 314325 w 314325"/>
                <a:gd name="connsiteY5" fmla="*/ 52387 h 330994"/>
                <a:gd name="connsiteX6" fmla="*/ 295275 w 314325"/>
                <a:gd name="connsiteY6" fmla="*/ 14287 h 330994"/>
                <a:gd name="connsiteX7" fmla="*/ 285750 w 314325"/>
                <a:gd name="connsiteY7" fmla="*/ 21431 h 330994"/>
                <a:gd name="connsiteX8" fmla="*/ 273844 w 314325"/>
                <a:gd name="connsiteY8" fmla="*/ 0 h 330994"/>
                <a:gd name="connsiteX9" fmla="*/ 245269 w 314325"/>
                <a:gd name="connsiteY9" fmla="*/ 33337 h 330994"/>
                <a:gd name="connsiteX10" fmla="*/ 211931 w 314325"/>
                <a:gd name="connsiteY10" fmla="*/ 45244 h 330994"/>
                <a:gd name="connsiteX11" fmla="*/ 202406 w 314325"/>
                <a:gd name="connsiteY11" fmla="*/ 85725 h 330994"/>
                <a:gd name="connsiteX12" fmla="*/ 178594 w 314325"/>
                <a:gd name="connsiteY12" fmla="*/ 95250 h 330994"/>
                <a:gd name="connsiteX13" fmla="*/ 135731 w 314325"/>
                <a:gd name="connsiteY13" fmla="*/ 47625 h 330994"/>
                <a:gd name="connsiteX14" fmla="*/ 104775 w 314325"/>
                <a:gd name="connsiteY14" fmla="*/ 64294 h 330994"/>
                <a:gd name="connsiteX15" fmla="*/ 109537 w 314325"/>
                <a:gd name="connsiteY15" fmla="*/ 154781 h 330994"/>
                <a:gd name="connsiteX16" fmla="*/ 78581 w 314325"/>
                <a:gd name="connsiteY16" fmla="*/ 176212 h 330994"/>
                <a:gd name="connsiteX17" fmla="*/ 59531 w 314325"/>
                <a:gd name="connsiteY17" fmla="*/ 195262 h 330994"/>
                <a:gd name="connsiteX18" fmla="*/ 59531 w 314325"/>
                <a:gd name="connsiteY18" fmla="*/ 195262 h 330994"/>
                <a:gd name="connsiteX19" fmla="*/ 61912 w 314325"/>
                <a:gd name="connsiteY19" fmla="*/ 240506 h 330994"/>
                <a:gd name="connsiteX20" fmla="*/ 9525 w 314325"/>
                <a:gd name="connsiteY20" fmla="*/ 233362 h 330994"/>
                <a:gd name="connsiteX21" fmla="*/ 0 w 314325"/>
                <a:gd name="connsiteY21" fmla="*/ 254794 h 330994"/>
                <a:gd name="connsiteX22" fmla="*/ 14287 w 314325"/>
                <a:gd name="connsiteY22" fmla="*/ 330994 h 330994"/>
                <a:gd name="connsiteX23" fmla="*/ 59531 w 314325"/>
                <a:gd name="connsiteY23" fmla="*/ 302419 h 330994"/>
                <a:gd name="connsiteX24" fmla="*/ 100012 w 314325"/>
                <a:gd name="connsiteY24" fmla="*/ 285750 h 330994"/>
                <a:gd name="connsiteX25" fmla="*/ 126206 w 314325"/>
                <a:gd name="connsiteY25" fmla="*/ 288131 h 330994"/>
                <a:gd name="connsiteX26" fmla="*/ 190500 w 314325"/>
                <a:gd name="connsiteY26" fmla="*/ 302419 h 330994"/>
                <a:gd name="connsiteX0" fmla="*/ 190500 w 321468"/>
                <a:gd name="connsiteY0" fmla="*/ 302419 h 330994"/>
                <a:gd name="connsiteX1" fmla="*/ 221456 w 321468"/>
                <a:gd name="connsiteY1" fmla="*/ 240506 h 330994"/>
                <a:gd name="connsiteX2" fmla="*/ 250031 w 321468"/>
                <a:gd name="connsiteY2" fmla="*/ 214312 h 330994"/>
                <a:gd name="connsiteX3" fmla="*/ 266700 w 321468"/>
                <a:gd name="connsiteY3" fmla="*/ 169069 h 330994"/>
                <a:gd name="connsiteX4" fmla="*/ 273844 w 321468"/>
                <a:gd name="connsiteY4" fmla="*/ 119062 h 330994"/>
                <a:gd name="connsiteX5" fmla="*/ 321468 w 321468"/>
                <a:gd name="connsiteY5" fmla="*/ 61912 h 330994"/>
                <a:gd name="connsiteX6" fmla="*/ 295275 w 321468"/>
                <a:gd name="connsiteY6" fmla="*/ 14287 h 330994"/>
                <a:gd name="connsiteX7" fmla="*/ 285750 w 321468"/>
                <a:gd name="connsiteY7" fmla="*/ 21431 h 330994"/>
                <a:gd name="connsiteX8" fmla="*/ 273844 w 321468"/>
                <a:gd name="connsiteY8" fmla="*/ 0 h 330994"/>
                <a:gd name="connsiteX9" fmla="*/ 245269 w 321468"/>
                <a:gd name="connsiteY9" fmla="*/ 33337 h 330994"/>
                <a:gd name="connsiteX10" fmla="*/ 211931 w 321468"/>
                <a:gd name="connsiteY10" fmla="*/ 45244 h 330994"/>
                <a:gd name="connsiteX11" fmla="*/ 202406 w 321468"/>
                <a:gd name="connsiteY11" fmla="*/ 85725 h 330994"/>
                <a:gd name="connsiteX12" fmla="*/ 178594 w 321468"/>
                <a:gd name="connsiteY12" fmla="*/ 95250 h 330994"/>
                <a:gd name="connsiteX13" fmla="*/ 135731 w 321468"/>
                <a:gd name="connsiteY13" fmla="*/ 47625 h 330994"/>
                <a:gd name="connsiteX14" fmla="*/ 104775 w 321468"/>
                <a:gd name="connsiteY14" fmla="*/ 64294 h 330994"/>
                <a:gd name="connsiteX15" fmla="*/ 109537 w 321468"/>
                <a:gd name="connsiteY15" fmla="*/ 154781 h 330994"/>
                <a:gd name="connsiteX16" fmla="*/ 78581 w 321468"/>
                <a:gd name="connsiteY16" fmla="*/ 176212 h 330994"/>
                <a:gd name="connsiteX17" fmla="*/ 59531 w 321468"/>
                <a:gd name="connsiteY17" fmla="*/ 195262 h 330994"/>
                <a:gd name="connsiteX18" fmla="*/ 59531 w 321468"/>
                <a:gd name="connsiteY18" fmla="*/ 195262 h 330994"/>
                <a:gd name="connsiteX19" fmla="*/ 61912 w 321468"/>
                <a:gd name="connsiteY19" fmla="*/ 240506 h 330994"/>
                <a:gd name="connsiteX20" fmla="*/ 9525 w 321468"/>
                <a:gd name="connsiteY20" fmla="*/ 233362 h 330994"/>
                <a:gd name="connsiteX21" fmla="*/ 0 w 321468"/>
                <a:gd name="connsiteY21" fmla="*/ 254794 h 330994"/>
                <a:gd name="connsiteX22" fmla="*/ 14287 w 321468"/>
                <a:gd name="connsiteY22" fmla="*/ 330994 h 330994"/>
                <a:gd name="connsiteX23" fmla="*/ 59531 w 321468"/>
                <a:gd name="connsiteY23" fmla="*/ 302419 h 330994"/>
                <a:gd name="connsiteX24" fmla="*/ 100012 w 321468"/>
                <a:gd name="connsiteY24" fmla="*/ 285750 h 330994"/>
                <a:gd name="connsiteX25" fmla="*/ 126206 w 321468"/>
                <a:gd name="connsiteY25" fmla="*/ 288131 h 330994"/>
                <a:gd name="connsiteX26" fmla="*/ 190500 w 321468"/>
                <a:gd name="connsiteY26" fmla="*/ 302419 h 330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21468" h="330994">
                  <a:moveTo>
                    <a:pt x="190500" y="302419"/>
                  </a:moveTo>
                  <a:lnTo>
                    <a:pt x="221456" y="240506"/>
                  </a:lnTo>
                  <a:lnTo>
                    <a:pt x="250031" y="214312"/>
                  </a:lnTo>
                  <a:lnTo>
                    <a:pt x="266700" y="169069"/>
                  </a:lnTo>
                  <a:lnTo>
                    <a:pt x="273844" y="119062"/>
                  </a:lnTo>
                  <a:lnTo>
                    <a:pt x="321468" y="61912"/>
                  </a:lnTo>
                  <a:lnTo>
                    <a:pt x="295275" y="14287"/>
                  </a:lnTo>
                  <a:lnTo>
                    <a:pt x="285750" y="21431"/>
                  </a:lnTo>
                  <a:lnTo>
                    <a:pt x="273844" y="0"/>
                  </a:lnTo>
                  <a:lnTo>
                    <a:pt x="245269" y="33337"/>
                  </a:lnTo>
                  <a:lnTo>
                    <a:pt x="211931" y="45244"/>
                  </a:lnTo>
                  <a:lnTo>
                    <a:pt x="202406" y="85725"/>
                  </a:lnTo>
                  <a:lnTo>
                    <a:pt x="178594" y="95250"/>
                  </a:lnTo>
                  <a:lnTo>
                    <a:pt x="135731" y="47625"/>
                  </a:lnTo>
                  <a:lnTo>
                    <a:pt x="104775" y="64294"/>
                  </a:lnTo>
                  <a:lnTo>
                    <a:pt x="109537" y="154781"/>
                  </a:lnTo>
                  <a:lnTo>
                    <a:pt x="78581" y="176212"/>
                  </a:lnTo>
                  <a:lnTo>
                    <a:pt x="59531" y="195262"/>
                  </a:lnTo>
                  <a:lnTo>
                    <a:pt x="59531" y="195262"/>
                  </a:lnTo>
                  <a:lnTo>
                    <a:pt x="61912" y="240506"/>
                  </a:lnTo>
                  <a:lnTo>
                    <a:pt x="9525" y="233362"/>
                  </a:lnTo>
                  <a:lnTo>
                    <a:pt x="0" y="254794"/>
                  </a:lnTo>
                  <a:lnTo>
                    <a:pt x="14287" y="330994"/>
                  </a:lnTo>
                  <a:lnTo>
                    <a:pt x="59531" y="302419"/>
                  </a:lnTo>
                  <a:lnTo>
                    <a:pt x="100012" y="285750"/>
                  </a:lnTo>
                  <a:lnTo>
                    <a:pt x="126206" y="288131"/>
                  </a:lnTo>
                  <a:lnTo>
                    <a:pt x="190500" y="302419"/>
                  </a:ln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3" name="Group 196"/>
          <p:cNvGrpSpPr>
            <a:grpSpLocks/>
          </p:cNvGrpSpPr>
          <p:nvPr/>
        </p:nvGrpSpPr>
        <p:grpSpPr bwMode="auto">
          <a:xfrm>
            <a:off x="3971925" y="2566988"/>
            <a:ext cx="2763838" cy="2946400"/>
            <a:chOff x="3724839" y="2566922"/>
            <a:chExt cx="2762951" cy="2946882"/>
          </a:xfrm>
        </p:grpSpPr>
        <p:sp>
          <p:nvSpPr>
            <p:cNvPr id="149" name="AutoShape 68"/>
            <p:cNvSpPr>
              <a:spLocks noChangeArrowheads="1"/>
            </p:cNvSpPr>
            <p:nvPr/>
          </p:nvSpPr>
          <p:spPr bwMode="gray">
            <a:xfrm>
              <a:off x="4143804" y="3899052"/>
              <a:ext cx="172982" cy="173066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1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5" name="AutoShape 68"/>
            <p:cNvSpPr>
              <a:spLocks noChangeArrowheads="1"/>
            </p:cNvSpPr>
            <p:nvPr/>
          </p:nvSpPr>
          <p:spPr bwMode="gray">
            <a:xfrm>
              <a:off x="5137261" y="2625669"/>
              <a:ext cx="172982" cy="173066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2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7" name="AutoShape 68"/>
            <p:cNvSpPr>
              <a:spLocks noChangeArrowheads="1"/>
            </p:cNvSpPr>
            <p:nvPr/>
          </p:nvSpPr>
          <p:spPr bwMode="gray">
            <a:xfrm>
              <a:off x="4799232" y="4427776"/>
              <a:ext cx="172981" cy="173065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3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8" name="AutoShape 68"/>
            <p:cNvSpPr>
              <a:spLocks noChangeArrowheads="1"/>
            </p:cNvSpPr>
            <p:nvPr/>
          </p:nvSpPr>
          <p:spPr bwMode="gray">
            <a:xfrm>
              <a:off x="4600858" y="5340738"/>
              <a:ext cx="172982" cy="173066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4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9" name="AutoShape 68"/>
            <p:cNvSpPr>
              <a:spLocks noChangeArrowheads="1"/>
            </p:cNvSpPr>
            <p:nvPr/>
          </p:nvSpPr>
          <p:spPr bwMode="gray">
            <a:xfrm>
              <a:off x="3724839" y="3287765"/>
              <a:ext cx="172982" cy="173065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5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0" name="AutoShape 68"/>
            <p:cNvSpPr>
              <a:spLocks noChangeArrowheads="1"/>
            </p:cNvSpPr>
            <p:nvPr/>
          </p:nvSpPr>
          <p:spPr bwMode="gray">
            <a:xfrm>
              <a:off x="4224742" y="5340738"/>
              <a:ext cx="172981" cy="173066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6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3" name="AutoShape 68"/>
            <p:cNvSpPr>
              <a:spLocks noChangeArrowheads="1"/>
            </p:cNvSpPr>
            <p:nvPr/>
          </p:nvSpPr>
          <p:spPr bwMode="gray">
            <a:xfrm>
              <a:off x="6314808" y="3376679"/>
              <a:ext cx="172982" cy="173065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7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4" name="AutoShape 68"/>
            <p:cNvSpPr>
              <a:spLocks noChangeArrowheads="1"/>
            </p:cNvSpPr>
            <p:nvPr/>
          </p:nvSpPr>
          <p:spPr bwMode="gray">
            <a:xfrm>
              <a:off x="4166022" y="4626246"/>
              <a:ext cx="172982" cy="174654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8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5" name="AutoShape 68"/>
            <p:cNvSpPr>
              <a:spLocks noChangeArrowheads="1"/>
            </p:cNvSpPr>
            <p:nvPr/>
          </p:nvSpPr>
          <p:spPr bwMode="gray">
            <a:xfrm>
              <a:off x="4026367" y="2566922"/>
              <a:ext cx="172982" cy="173065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9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86" name="AutoShape 68"/>
            <p:cNvSpPr>
              <a:spLocks noChangeArrowheads="1"/>
            </p:cNvSpPr>
            <p:nvPr/>
          </p:nvSpPr>
          <p:spPr bwMode="gray">
            <a:xfrm>
              <a:off x="4746861" y="3273475"/>
              <a:ext cx="174569" cy="173066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en-GB" dirty="0">
                  <a:solidFill>
                    <a:schemeClr val="bg1"/>
                  </a:solidFill>
                  <a:latin typeface="+mj-lt"/>
                  <a:cs typeface="+mn-cs"/>
                </a:rPr>
                <a:t>10</a:t>
              </a: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</p:grpSp>
      <p:grpSp>
        <p:nvGrpSpPr>
          <p:cNvPr id="4" name="Group 195"/>
          <p:cNvGrpSpPr>
            <a:grpSpLocks/>
          </p:cNvGrpSpPr>
          <p:nvPr/>
        </p:nvGrpSpPr>
        <p:grpSpPr bwMode="auto">
          <a:xfrm>
            <a:off x="6137275" y="5085184"/>
            <a:ext cx="3006725" cy="219075"/>
            <a:chOff x="2779710" y="6199065"/>
            <a:chExt cx="3006729" cy="219102"/>
          </a:xfrm>
        </p:grpSpPr>
        <p:sp>
          <p:nvSpPr>
            <p:cNvPr id="187" name="AutoShape 68"/>
            <p:cNvSpPr>
              <a:spLocks noChangeArrowheads="1"/>
            </p:cNvSpPr>
            <p:nvPr/>
          </p:nvSpPr>
          <p:spPr bwMode="gray">
            <a:xfrm>
              <a:off x="2779710" y="6199065"/>
              <a:ext cx="179387" cy="179409"/>
            </a:xfrm>
            <a:prstGeom prst="wedgeEllipseCallout">
              <a:avLst>
                <a:gd name="adj1" fmla="val -53042"/>
                <a:gd name="adj2" fmla="val 84602"/>
              </a:avLst>
            </a:prstGeom>
            <a:gradFill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endParaRPr lang="en-US" dirty="0">
                <a:solidFill>
                  <a:schemeClr val="bg1"/>
                </a:solidFill>
                <a:latin typeface="+mj-lt"/>
                <a:cs typeface="+mn-cs"/>
              </a:endParaRPr>
            </a:p>
          </p:txBody>
        </p:sp>
        <p:sp>
          <p:nvSpPr>
            <p:cNvPr id="17533" name="TextBox 187"/>
            <p:cNvSpPr txBox="1">
              <a:spLocks noChangeArrowheads="1"/>
            </p:cNvSpPr>
            <p:nvPr/>
          </p:nvSpPr>
          <p:spPr bwMode="gray">
            <a:xfrm>
              <a:off x="3021012" y="6264279"/>
              <a:ext cx="2765427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1012825"/>
              <a:r>
                <a:rPr lang="en-GB" b="0" dirty="0">
                  <a:solidFill>
                    <a:schemeClr val="tx1"/>
                  </a:solidFill>
                  <a:latin typeface="Calibri" pitchFamily="34" charset="0"/>
                </a:rPr>
                <a:t>Top 10 states in terms of no. of branches</a:t>
              </a:r>
              <a:endParaRPr lang="en-US" b="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oup 194"/>
          <p:cNvGrpSpPr>
            <a:grpSpLocks/>
          </p:cNvGrpSpPr>
          <p:nvPr/>
        </p:nvGrpSpPr>
        <p:grpSpPr bwMode="auto">
          <a:xfrm>
            <a:off x="7204106" y="1500174"/>
            <a:ext cx="1868488" cy="1393825"/>
            <a:chOff x="6505575" y="1115375"/>
            <a:chExt cx="1602914" cy="886422"/>
          </a:xfrm>
        </p:grpSpPr>
        <p:sp>
          <p:nvSpPr>
            <p:cNvPr id="190" name="Freeform 10"/>
            <p:cNvSpPr>
              <a:spLocks noChangeAspect="1" noEditPoints="1"/>
            </p:cNvSpPr>
            <p:nvPr/>
          </p:nvSpPr>
          <p:spPr bwMode="gray">
            <a:xfrm>
              <a:off x="6505575" y="1115375"/>
              <a:ext cx="721788" cy="728926"/>
            </a:xfrm>
            <a:custGeom>
              <a:avLst/>
              <a:gdLst/>
              <a:ahLst/>
              <a:cxnLst>
                <a:cxn ang="0">
                  <a:pos x="1220" y="537"/>
                </a:cxn>
                <a:cxn ang="0">
                  <a:pos x="121" y="1355"/>
                </a:cxn>
                <a:cxn ang="0">
                  <a:pos x="0" y="537"/>
                </a:cxn>
                <a:cxn ang="0">
                  <a:pos x="179" y="393"/>
                </a:cxn>
                <a:cxn ang="0">
                  <a:pos x="443" y="47"/>
                </a:cxn>
                <a:cxn ang="0">
                  <a:pos x="669" y="0"/>
                </a:cxn>
                <a:cxn ang="0">
                  <a:pos x="705" y="944"/>
                </a:cxn>
                <a:cxn ang="0">
                  <a:pos x="705" y="1251"/>
                </a:cxn>
                <a:cxn ang="0">
                  <a:pos x="899" y="1251"/>
                </a:cxn>
                <a:cxn ang="0">
                  <a:pos x="964" y="1251"/>
                </a:cxn>
                <a:cxn ang="0">
                  <a:pos x="1158" y="944"/>
                </a:cxn>
                <a:cxn ang="0">
                  <a:pos x="1158" y="879"/>
                </a:cxn>
                <a:cxn ang="0">
                  <a:pos x="1158" y="571"/>
                </a:cxn>
                <a:cxn ang="0">
                  <a:pos x="964" y="571"/>
                </a:cxn>
                <a:cxn ang="0">
                  <a:pos x="899" y="571"/>
                </a:cxn>
                <a:cxn ang="0">
                  <a:pos x="705" y="879"/>
                </a:cxn>
                <a:cxn ang="0">
                  <a:pos x="705" y="944"/>
                </a:cxn>
                <a:cxn ang="0">
                  <a:pos x="634" y="879"/>
                </a:cxn>
                <a:cxn ang="0">
                  <a:pos x="439" y="571"/>
                </a:cxn>
                <a:cxn ang="0">
                  <a:pos x="374" y="571"/>
                </a:cxn>
                <a:cxn ang="0">
                  <a:pos x="180" y="571"/>
                </a:cxn>
                <a:cxn ang="0">
                  <a:pos x="180" y="879"/>
                </a:cxn>
                <a:cxn ang="0">
                  <a:pos x="180" y="944"/>
                </a:cxn>
                <a:cxn ang="0">
                  <a:pos x="374" y="1251"/>
                </a:cxn>
                <a:cxn ang="0">
                  <a:pos x="439" y="1251"/>
                </a:cxn>
                <a:cxn ang="0">
                  <a:pos x="634" y="1251"/>
                </a:cxn>
                <a:cxn ang="0">
                  <a:pos x="634" y="944"/>
                </a:cxn>
                <a:cxn ang="0">
                  <a:pos x="439" y="944"/>
                </a:cxn>
                <a:cxn ang="0">
                  <a:pos x="581" y="1174"/>
                </a:cxn>
                <a:cxn ang="0">
                  <a:pos x="439" y="944"/>
                </a:cxn>
                <a:cxn ang="0">
                  <a:pos x="581" y="649"/>
                </a:cxn>
                <a:cxn ang="0">
                  <a:pos x="439" y="879"/>
                </a:cxn>
                <a:cxn ang="0">
                  <a:pos x="231" y="944"/>
                </a:cxn>
                <a:cxn ang="0">
                  <a:pos x="374" y="1174"/>
                </a:cxn>
                <a:cxn ang="0">
                  <a:pos x="231" y="944"/>
                </a:cxn>
                <a:cxn ang="0">
                  <a:pos x="374" y="649"/>
                </a:cxn>
                <a:cxn ang="0">
                  <a:pos x="231" y="879"/>
                </a:cxn>
                <a:cxn ang="0">
                  <a:pos x="899" y="879"/>
                </a:cxn>
                <a:cxn ang="0">
                  <a:pos x="756" y="649"/>
                </a:cxn>
                <a:cxn ang="0">
                  <a:pos x="899" y="879"/>
                </a:cxn>
                <a:cxn ang="0">
                  <a:pos x="756" y="1174"/>
                </a:cxn>
                <a:cxn ang="0">
                  <a:pos x="899" y="944"/>
                </a:cxn>
                <a:cxn ang="0">
                  <a:pos x="1106" y="879"/>
                </a:cxn>
                <a:cxn ang="0">
                  <a:pos x="964" y="649"/>
                </a:cxn>
                <a:cxn ang="0">
                  <a:pos x="1106" y="879"/>
                </a:cxn>
                <a:cxn ang="0">
                  <a:pos x="964" y="1174"/>
                </a:cxn>
                <a:cxn ang="0">
                  <a:pos x="1106" y="944"/>
                </a:cxn>
              </a:cxnLst>
              <a:rect l="0" t="0" r="r" b="b"/>
              <a:pathLst>
                <a:path w="1341" h="1355">
                  <a:moveTo>
                    <a:pt x="1341" y="537"/>
                  </a:moveTo>
                  <a:lnTo>
                    <a:pt x="1220" y="537"/>
                  </a:lnTo>
                  <a:lnTo>
                    <a:pt x="1220" y="1355"/>
                  </a:lnTo>
                  <a:lnTo>
                    <a:pt x="121" y="1355"/>
                  </a:lnTo>
                  <a:lnTo>
                    <a:pt x="121" y="537"/>
                  </a:lnTo>
                  <a:lnTo>
                    <a:pt x="0" y="537"/>
                  </a:lnTo>
                  <a:lnTo>
                    <a:pt x="180" y="393"/>
                  </a:lnTo>
                  <a:lnTo>
                    <a:pt x="179" y="393"/>
                  </a:lnTo>
                  <a:lnTo>
                    <a:pt x="179" y="47"/>
                  </a:lnTo>
                  <a:lnTo>
                    <a:pt x="443" y="47"/>
                  </a:lnTo>
                  <a:lnTo>
                    <a:pt x="443" y="181"/>
                  </a:lnTo>
                  <a:lnTo>
                    <a:pt x="669" y="0"/>
                  </a:lnTo>
                  <a:lnTo>
                    <a:pt x="1341" y="537"/>
                  </a:lnTo>
                  <a:close/>
                  <a:moveTo>
                    <a:pt x="705" y="944"/>
                  </a:moveTo>
                  <a:lnTo>
                    <a:pt x="705" y="944"/>
                  </a:lnTo>
                  <a:lnTo>
                    <a:pt x="705" y="1251"/>
                  </a:lnTo>
                  <a:lnTo>
                    <a:pt x="899" y="1251"/>
                  </a:lnTo>
                  <a:lnTo>
                    <a:pt x="899" y="1251"/>
                  </a:lnTo>
                  <a:lnTo>
                    <a:pt x="964" y="1251"/>
                  </a:lnTo>
                  <a:lnTo>
                    <a:pt x="964" y="1251"/>
                  </a:lnTo>
                  <a:lnTo>
                    <a:pt x="1158" y="1251"/>
                  </a:lnTo>
                  <a:lnTo>
                    <a:pt x="1158" y="944"/>
                  </a:lnTo>
                  <a:lnTo>
                    <a:pt x="1158" y="944"/>
                  </a:lnTo>
                  <a:lnTo>
                    <a:pt x="1158" y="879"/>
                  </a:lnTo>
                  <a:lnTo>
                    <a:pt x="1158" y="879"/>
                  </a:lnTo>
                  <a:lnTo>
                    <a:pt x="1158" y="571"/>
                  </a:lnTo>
                  <a:lnTo>
                    <a:pt x="964" y="571"/>
                  </a:lnTo>
                  <a:lnTo>
                    <a:pt x="964" y="571"/>
                  </a:lnTo>
                  <a:lnTo>
                    <a:pt x="899" y="571"/>
                  </a:lnTo>
                  <a:lnTo>
                    <a:pt x="899" y="571"/>
                  </a:lnTo>
                  <a:lnTo>
                    <a:pt x="705" y="571"/>
                  </a:lnTo>
                  <a:lnTo>
                    <a:pt x="705" y="879"/>
                  </a:lnTo>
                  <a:lnTo>
                    <a:pt x="705" y="879"/>
                  </a:lnTo>
                  <a:lnTo>
                    <a:pt x="705" y="944"/>
                  </a:lnTo>
                  <a:close/>
                  <a:moveTo>
                    <a:pt x="634" y="879"/>
                  </a:moveTo>
                  <a:lnTo>
                    <a:pt x="634" y="879"/>
                  </a:lnTo>
                  <a:lnTo>
                    <a:pt x="634" y="571"/>
                  </a:lnTo>
                  <a:lnTo>
                    <a:pt x="439" y="571"/>
                  </a:lnTo>
                  <a:lnTo>
                    <a:pt x="439" y="571"/>
                  </a:lnTo>
                  <a:lnTo>
                    <a:pt x="374" y="571"/>
                  </a:lnTo>
                  <a:lnTo>
                    <a:pt x="374" y="571"/>
                  </a:lnTo>
                  <a:lnTo>
                    <a:pt x="180" y="571"/>
                  </a:lnTo>
                  <a:lnTo>
                    <a:pt x="180" y="879"/>
                  </a:lnTo>
                  <a:lnTo>
                    <a:pt x="180" y="879"/>
                  </a:lnTo>
                  <a:lnTo>
                    <a:pt x="180" y="944"/>
                  </a:lnTo>
                  <a:lnTo>
                    <a:pt x="180" y="944"/>
                  </a:lnTo>
                  <a:lnTo>
                    <a:pt x="180" y="1251"/>
                  </a:lnTo>
                  <a:lnTo>
                    <a:pt x="374" y="1251"/>
                  </a:lnTo>
                  <a:lnTo>
                    <a:pt x="374" y="1251"/>
                  </a:lnTo>
                  <a:lnTo>
                    <a:pt x="439" y="1251"/>
                  </a:lnTo>
                  <a:lnTo>
                    <a:pt x="439" y="1251"/>
                  </a:lnTo>
                  <a:lnTo>
                    <a:pt x="634" y="1251"/>
                  </a:lnTo>
                  <a:lnTo>
                    <a:pt x="634" y="944"/>
                  </a:lnTo>
                  <a:lnTo>
                    <a:pt x="634" y="944"/>
                  </a:lnTo>
                  <a:lnTo>
                    <a:pt x="634" y="879"/>
                  </a:lnTo>
                  <a:close/>
                  <a:moveTo>
                    <a:pt x="439" y="944"/>
                  </a:moveTo>
                  <a:lnTo>
                    <a:pt x="581" y="944"/>
                  </a:lnTo>
                  <a:lnTo>
                    <a:pt x="581" y="1174"/>
                  </a:lnTo>
                  <a:lnTo>
                    <a:pt x="439" y="1174"/>
                  </a:lnTo>
                  <a:lnTo>
                    <a:pt x="439" y="944"/>
                  </a:lnTo>
                  <a:close/>
                  <a:moveTo>
                    <a:pt x="439" y="649"/>
                  </a:moveTo>
                  <a:lnTo>
                    <a:pt x="581" y="649"/>
                  </a:lnTo>
                  <a:lnTo>
                    <a:pt x="581" y="879"/>
                  </a:lnTo>
                  <a:lnTo>
                    <a:pt x="439" y="879"/>
                  </a:lnTo>
                  <a:lnTo>
                    <a:pt x="439" y="649"/>
                  </a:lnTo>
                  <a:close/>
                  <a:moveTo>
                    <a:pt x="231" y="944"/>
                  </a:moveTo>
                  <a:lnTo>
                    <a:pt x="374" y="944"/>
                  </a:lnTo>
                  <a:lnTo>
                    <a:pt x="374" y="1174"/>
                  </a:lnTo>
                  <a:lnTo>
                    <a:pt x="231" y="1174"/>
                  </a:lnTo>
                  <a:lnTo>
                    <a:pt x="231" y="944"/>
                  </a:lnTo>
                  <a:close/>
                  <a:moveTo>
                    <a:pt x="231" y="649"/>
                  </a:moveTo>
                  <a:lnTo>
                    <a:pt x="374" y="649"/>
                  </a:lnTo>
                  <a:lnTo>
                    <a:pt x="374" y="879"/>
                  </a:lnTo>
                  <a:lnTo>
                    <a:pt x="231" y="879"/>
                  </a:lnTo>
                  <a:lnTo>
                    <a:pt x="231" y="649"/>
                  </a:lnTo>
                  <a:close/>
                  <a:moveTo>
                    <a:pt x="899" y="879"/>
                  </a:moveTo>
                  <a:lnTo>
                    <a:pt x="756" y="879"/>
                  </a:lnTo>
                  <a:lnTo>
                    <a:pt x="756" y="649"/>
                  </a:lnTo>
                  <a:lnTo>
                    <a:pt x="899" y="649"/>
                  </a:lnTo>
                  <a:lnTo>
                    <a:pt x="899" y="879"/>
                  </a:lnTo>
                  <a:close/>
                  <a:moveTo>
                    <a:pt x="899" y="1174"/>
                  </a:moveTo>
                  <a:lnTo>
                    <a:pt x="756" y="1174"/>
                  </a:lnTo>
                  <a:lnTo>
                    <a:pt x="756" y="944"/>
                  </a:lnTo>
                  <a:lnTo>
                    <a:pt x="899" y="944"/>
                  </a:lnTo>
                  <a:lnTo>
                    <a:pt x="899" y="1174"/>
                  </a:lnTo>
                  <a:close/>
                  <a:moveTo>
                    <a:pt x="1106" y="879"/>
                  </a:moveTo>
                  <a:lnTo>
                    <a:pt x="964" y="879"/>
                  </a:lnTo>
                  <a:lnTo>
                    <a:pt x="964" y="649"/>
                  </a:lnTo>
                  <a:lnTo>
                    <a:pt x="1106" y="649"/>
                  </a:lnTo>
                  <a:lnTo>
                    <a:pt x="1106" y="879"/>
                  </a:lnTo>
                  <a:close/>
                  <a:moveTo>
                    <a:pt x="1106" y="1174"/>
                  </a:moveTo>
                  <a:lnTo>
                    <a:pt x="964" y="1174"/>
                  </a:lnTo>
                  <a:lnTo>
                    <a:pt x="964" y="944"/>
                  </a:lnTo>
                  <a:lnTo>
                    <a:pt x="1106" y="944"/>
                  </a:lnTo>
                  <a:lnTo>
                    <a:pt x="1106" y="117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b="1">
                <a:latin typeface="Tahoma" charset="0"/>
                <a:cs typeface="Tahoma" charset="0"/>
              </a:endParaRPr>
            </a:p>
          </p:txBody>
        </p:sp>
        <p:sp>
          <p:nvSpPr>
            <p:cNvPr id="17530" name="TextBox 192"/>
            <p:cNvSpPr txBox="1">
              <a:spLocks noChangeArrowheads="1"/>
            </p:cNvSpPr>
            <p:nvPr/>
          </p:nvSpPr>
          <p:spPr bwMode="gray">
            <a:xfrm>
              <a:off x="7147013" y="1253689"/>
              <a:ext cx="961476" cy="193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algn="ctr" defTabSz="1012825"/>
              <a:r>
                <a:rPr lang="en-GB" sz="2000" b="1" dirty="0" smtClean="0">
                  <a:solidFill>
                    <a:schemeClr val="accent1"/>
                  </a:solidFill>
                  <a:latin typeface="Calibri" pitchFamily="34" charset="0"/>
                </a:rPr>
                <a:t>10,903</a:t>
              </a:r>
              <a:endParaRPr lang="en-US" sz="2000" b="1" dirty="0">
                <a:solidFill>
                  <a:schemeClr val="accent1"/>
                </a:solidFill>
                <a:latin typeface="Calibri" pitchFamily="34" charset="0"/>
              </a:endParaRPr>
            </a:p>
          </p:txBody>
        </p:sp>
        <p:sp>
          <p:nvSpPr>
            <p:cNvPr id="17531" name="TextBox 193"/>
            <p:cNvSpPr txBox="1">
              <a:spLocks noChangeArrowheads="1"/>
            </p:cNvSpPr>
            <p:nvPr/>
          </p:nvSpPr>
          <p:spPr bwMode="gray">
            <a:xfrm>
              <a:off x="7147013" y="1532034"/>
              <a:ext cx="961476" cy="469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algn="ctr" defTabSz="1012825"/>
              <a:r>
                <a:rPr lang="en-GB" sz="1200" b="1" dirty="0">
                  <a:solidFill>
                    <a:schemeClr val="accent1"/>
                  </a:solidFill>
                  <a:latin typeface="Calibri" pitchFamily="34" charset="0"/>
                </a:rPr>
                <a:t>No. of branches as on </a:t>
              </a:r>
            </a:p>
            <a:p>
              <a:pPr algn="ctr" defTabSz="1012825"/>
              <a:r>
                <a:rPr lang="en-GB" sz="1200" b="1" dirty="0" smtClean="0">
                  <a:solidFill>
                    <a:schemeClr val="accent1"/>
                  </a:solidFill>
                  <a:latin typeface="Calibri" pitchFamily="34" charset="0"/>
                </a:rPr>
                <a:t>31</a:t>
              </a:r>
              <a:r>
                <a:rPr lang="en-GB" sz="1200" b="1" baseline="30000" dirty="0" smtClean="0">
                  <a:solidFill>
                    <a:schemeClr val="accent1"/>
                  </a:solidFill>
                  <a:latin typeface="Calibri" pitchFamily="34" charset="0"/>
                </a:rPr>
                <a:t>st</a:t>
              </a:r>
              <a:r>
                <a:rPr lang="en-GB" sz="1200" b="1" dirty="0" smtClean="0">
                  <a:solidFill>
                    <a:schemeClr val="accent1"/>
                  </a:solidFill>
                  <a:latin typeface="Calibri" pitchFamily="34" charset="0"/>
                </a:rPr>
                <a:t> December </a:t>
              </a:r>
              <a:r>
                <a:rPr lang="en-GB" sz="1200" b="1" dirty="0">
                  <a:solidFill>
                    <a:schemeClr val="accent1"/>
                  </a:solidFill>
                  <a:latin typeface="Calibri" pitchFamily="34" charset="0"/>
                </a:rPr>
                <a:t>2013</a:t>
              </a:r>
              <a:endParaRPr lang="en-US" sz="1200" b="1" dirty="0">
                <a:solidFill>
                  <a:schemeClr val="accent1"/>
                </a:solidFill>
                <a:latin typeface="Calibri" pitchFamily="34" charset="0"/>
              </a:endParaRPr>
            </a:p>
          </p:txBody>
        </p:sp>
      </p:grpSp>
      <p:sp>
        <p:nvSpPr>
          <p:cNvPr id="17527" name="TextBox 52"/>
          <p:cNvSpPr txBox="1">
            <a:spLocks noChangeArrowheads="1"/>
          </p:cNvSpPr>
          <p:nvPr/>
        </p:nvSpPr>
        <p:spPr bwMode="gray">
          <a:xfrm>
            <a:off x="2627784" y="6719911"/>
            <a:ext cx="1731963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1012825"/>
            <a:r>
              <a:rPr lang="en-US" sz="900" i="1" dirty="0">
                <a:solidFill>
                  <a:schemeClr val="tx1"/>
                </a:solidFill>
                <a:latin typeface="Calibri" pitchFamily="34" charset="0"/>
              </a:rPr>
              <a:t>*As on 31</a:t>
            </a:r>
            <a:r>
              <a:rPr lang="en-US" sz="900" i="1" baseline="30000" dirty="0">
                <a:solidFill>
                  <a:schemeClr val="tx1"/>
                </a:solidFill>
                <a:latin typeface="Calibri" pitchFamily="34" charset="0"/>
              </a:rPr>
              <a:t>st</a:t>
            </a:r>
            <a:r>
              <a:rPr lang="en-US" sz="900" i="1" dirty="0">
                <a:solidFill>
                  <a:schemeClr val="tx1"/>
                </a:solidFill>
                <a:latin typeface="Calibri" pitchFamily="34" charset="0"/>
              </a:rPr>
              <a:t> March </a:t>
            </a:r>
            <a:r>
              <a:rPr lang="en-US" sz="900" i="1" dirty="0" smtClean="0">
                <a:solidFill>
                  <a:schemeClr val="tx1"/>
                </a:solidFill>
                <a:latin typeface="Calibri" pitchFamily="34" charset="0"/>
              </a:rPr>
              <a:t>2013</a:t>
            </a:r>
            <a:endParaRPr lang="en-IN" sz="900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…by touching the lives of people across the country</a:t>
            </a:r>
            <a:endParaRPr lang="en-IN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Text Box 71"/>
          <p:cNvSpPr txBox="1">
            <a:spLocks noChangeArrowheads="1"/>
          </p:cNvSpPr>
          <p:nvPr/>
        </p:nvSpPr>
        <p:spPr bwMode="gray">
          <a:xfrm>
            <a:off x="71406" y="6719525"/>
            <a:ext cx="5854713" cy="1384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eaLnBrk="0" hangingPunct="0">
              <a:tabLst>
                <a:tab pos="377825" algn="l"/>
                <a:tab pos="534988" algn="l"/>
              </a:tabLst>
            </a:pPr>
            <a:r>
              <a:rPr lang="en-US" sz="900" b="0" dirty="0">
                <a:solidFill>
                  <a:schemeClr val="tx1"/>
                </a:solidFill>
                <a:latin typeface="Calibri" pitchFamily="34" charset="0"/>
              </a:rPr>
              <a:t>Source: IRDA Annual Report</a:t>
            </a: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…and has made a significant contribution to the Indian economy</a:t>
            </a:r>
          </a:p>
        </p:txBody>
      </p:sp>
      <p:sp>
        <p:nvSpPr>
          <p:cNvPr id="25" name="TextBox 24"/>
          <p:cNvSpPr txBox="1"/>
          <p:nvPr/>
        </p:nvSpPr>
        <p:spPr bwMode="gray">
          <a:xfrm>
            <a:off x="251520" y="4077072"/>
            <a:ext cx="2157822" cy="69940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72000" rIns="0" bIns="72000" rtlCol="0" anchor="b">
            <a:spAutoFit/>
          </a:bodyPr>
          <a:lstStyle/>
          <a:p>
            <a:pPr marL="95250" defTabSz="1013875"/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</a:rPr>
              <a:t>Infrastructure Development</a:t>
            </a:r>
            <a:endParaRPr lang="en-IN" sz="18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 bwMode="gray">
          <a:xfrm>
            <a:off x="2627784" y="3933056"/>
            <a:ext cx="5789891" cy="917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180000" rIns="0" bIns="180000" rtlCol="0" anchor="b">
            <a:spAutoFit/>
          </a:bodyPr>
          <a:lstStyle/>
          <a:p>
            <a:pPr marL="268288" indent="-173038" algn="l" defTabSz="1013875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Investment in </a:t>
            </a:r>
            <a:r>
              <a:rPr lang="en-US" dirty="0" smtClean="0">
                <a:latin typeface="Calibri" pitchFamily="34" charset="0"/>
              </a:rPr>
              <a:t>I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nfrastructure to the tune of </a:t>
            </a:r>
            <a:r>
              <a:rPr lang="en-US" sz="1600" b="0" dirty="0" smtClean="0">
                <a:solidFill>
                  <a:schemeClr val="tx1"/>
                </a:solidFill>
                <a:latin typeface="Rupee Foradian" pitchFamily="34" charset="0"/>
              </a:rPr>
              <a:t>`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1,43,192 Cr.</a:t>
            </a:r>
          </a:p>
          <a:p>
            <a:pPr marL="268288" indent="-173038" algn="l" defTabSz="1013875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Major contributor to every 5 year plan </a:t>
            </a:r>
          </a:p>
        </p:txBody>
      </p:sp>
      <p:sp>
        <p:nvSpPr>
          <p:cNvPr id="27" name="TextBox 26"/>
          <p:cNvSpPr txBox="1"/>
          <p:nvPr/>
        </p:nvSpPr>
        <p:spPr bwMode="gray">
          <a:xfrm>
            <a:off x="251520" y="1628800"/>
            <a:ext cx="2157822" cy="69940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72000" rIns="0" bIns="72000" rtlCol="0" anchor="b">
            <a:spAutoFit/>
          </a:bodyPr>
          <a:lstStyle/>
          <a:p>
            <a:pPr marL="95250" defTabSz="1013875"/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</a:rPr>
              <a:t>Provide stability to Capital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M</a:t>
            </a:r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</a:rPr>
              <a:t>arkets</a:t>
            </a:r>
            <a:endParaRPr lang="en-IN" sz="18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 bwMode="gray">
          <a:xfrm>
            <a:off x="252000" y="5232970"/>
            <a:ext cx="2157822" cy="69940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72000" rIns="0" bIns="72000" rtlCol="0" anchor="b">
            <a:spAutoFit/>
          </a:bodyPr>
          <a:lstStyle/>
          <a:p>
            <a:pPr marL="95250" defTabSz="1013875"/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</a:rPr>
              <a:t>Employment Generation</a:t>
            </a:r>
            <a:endParaRPr lang="en-IN" sz="18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 bwMode="gray">
          <a:xfrm>
            <a:off x="2627784" y="5085184"/>
            <a:ext cx="5789891" cy="917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180000" rIns="0" bIns="180000" rtlCol="0" anchor="b">
            <a:spAutoFit/>
          </a:bodyPr>
          <a:lstStyle/>
          <a:p>
            <a:pPr marL="268288" indent="-173038" algn="l" defTabSz="1013875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Direct employment  2.41 lakh</a:t>
            </a:r>
          </a:p>
          <a:p>
            <a:pPr marL="268288" indent="-173038" algn="l" defTabSz="1013875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Employment to more than 21.98 </a:t>
            </a:r>
            <a:r>
              <a:rPr lang="en-US" sz="1800" b="0" dirty="0" err="1" smtClean="0">
                <a:solidFill>
                  <a:schemeClr val="tx1"/>
                </a:solidFill>
                <a:latin typeface="Calibri" pitchFamily="34" charset="0"/>
              </a:rPr>
              <a:t>lakh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individual agents  </a:t>
            </a:r>
            <a:endParaRPr lang="en-IN" sz="1800" b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 bwMode="gray">
          <a:xfrm>
            <a:off x="251520" y="2708920"/>
            <a:ext cx="2157822" cy="97640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72000" rIns="0" bIns="72000" rtlCol="0" anchor="b">
            <a:spAutoFit/>
          </a:bodyPr>
          <a:lstStyle/>
          <a:p>
            <a:pPr marL="95250" defTabSz="1013875"/>
            <a:r>
              <a:rPr lang="en-US" sz="1800" dirty="0" smtClean="0">
                <a:solidFill>
                  <a:schemeClr val="bg1"/>
                </a:solidFill>
                <a:latin typeface="Calibri" pitchFamily="34" charset="0"/>
              </a:rPr>
              <a:t>Contribution to Nation Building Activities</a:t>
            </a:r>
            <a:endParaRPr lang="en-IN" sz="18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 bwMode="gray">
          <a:xfrm>
            <a:off x="2627784" y="2708920"/>
            <a:ext cx="5832648" cy="917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180000" rIns="0" bIns="180000" rtlCol="0" anchor="b">
            <a:spAutoFit/>
          </a:bodyPr>
          <a:lstStyle/>
          <a:p>
            <a:pPr marL="268288" indent="-173038" defTabSz="1013875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Investment in  Central  Govt.  Securities and State  Govt. Securities  - </a:t>
            </a:r>
            <a:r>
              <a:rPr lang="en-US" sz="1600" dirty="0" smtClean="0">
                <a:latin typeface="Rupee Foradian" pitchFamily="34" charset="0"/>
              </a:rPr>
              <a:t>`</a:t>
            </a:r>
            <a:r>
              <a:rPr lang="en-US" dirty="0" smtClean="0">
                <a:latin typeface="Calibri" pitchFamily="34" charset="0"/>
              </a:rPr>
              <a:t>8,51, 914 Cr. </a:t>
            </a:r>
            <a:r>
              <a:rPr lang="en-US" dirty="0" err="1" smtClean="0">
                <a:latin typeface="Calibri" pitchFamily="34" charset="0"/>
              </a:rPr>
              <a:t>upto</a:t>
            </a:r>
            <a:r>
              <a:rPr lang="en-US" dirty="0" smtClean="0">
                <a:latin typeface="Calibri" pitchFamily="34" charset="0"/>
              </a:rPr>
              <a:t> December 2013</a:t>
            </a:r>
            <a:endParaRPr lang="en-US" sz="1800" b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gray">
          <a:xfrm>
            <a:off x="2627784" y="1628800"/>
            <a:ext cx="5832648" cy="917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180000" rIns="0" bIns="180000" rtlCol="0" anchor="b">
            <a:spAutoFit/>
          </a:bodyPr>
          <a:lstStyle/>
          <a:p>
            <a:pPr marL="268288" indent="-173038" defTabSz="1013875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Life Insurance companies have invested approximately </a:t>
            </a:r>
            <a:r>
              <a:rPr lang="en-US" sz="1600" dirty="0" smtClean="0">
                <a:latin typeface="Rupee Foradian" pitchFamily="34" charset="0"/>
              </a:rPr>
              <a:t>`</a:t>
            </a:r>
            <a:r>
              <a:rPr lang="en-US" dirty="0" smtClean="0">
                <a:latin typeface="Calibri" pitchFamily="34" charset="0"/>
              </a:rPr>
              <a:t>60,000 Cr. in the equity markets in 2012-13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954" y="0"/>
            <a:ext cx="91420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tx2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  <a:ea typeface="+mj-ea"/>
                <a:cs typeface="Calibri" pitchFamily="34" charset="0"/>
              </a:rPr>
              <a:t>The industry has witnessed a moderate growth in Renewal Premium over the last few years</a:t>
            </a:r>
          </a:p>
        </p:txBody>
      </p:sp>
      <p:sp>
        <p:nvSpPr>
          <p:cNvPr id="21" name="Rectangle 20"/>
          <p:cNvSpPr/>
          <p:nvPr/>
        </p:nvSpPr>
        <p:spPr bwMode="gray">
          <a:xfrm>
            <a:off x="290543" y="1643050"/>
            <a:ext cx="8639175" cy="4608512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54000" tIns="54000" rIns="54000" bIns="54000" anchor="ctr"/>
          <a:lstStyle/>
          <a:p>
            <a:pPr algn="ctr">
              <a:defRPr/>
            </a:pPr>
            <a:endParaRPr lang="en-US" sz="1400" dirty="0">
              <a:solidFill>
                <a:schemeClr val="bg1"/>
              </a:solidFill>
              <a:latin typeface="+mj-lt"/>
              <a:cs typeface="Tahoma" charset="0"/>
            </a:endParaRPr>
          </a:p>
        </p:txBody>
      </p:sp>
      <p:graphicFrame>
        <p:nvGraphicFramePr>
          <p:cNvPr id="23" name="Chart 13"/>
          <p:cNvGraphicFramePr>
            <a:graphicFrameLocks/>
          </p:cNvGraphicFramePr>
          <p:nvPr/>
        </p:nvGraphicFramePr>
        <p:xfrm>
          <a:off x="251520" y="1268760"/>
          <a:ext cx="8461375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 bwMode="gray">
          <a:xfrm>
            <a:off x="7858148" y="1643050"/>
            <a:ext cx="10801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algn="r" defTabSz="1013875">
              <a:defRPr/>
            </a:pPr>
            <a:r>
              <a:rPr lang="en-US" sz="1400" dirty="0">
                <a:solidFill>
                  <a:schemeClr val="tx1"/>
                </a:solidFill>
                <a:latin typeface="Rupee Foradian" pitchFamily="34" charset="0"/>
                <a:cs typeface="Calibri" pitchFamily="34" charset="0"/>
              </a:rPr>
              <a:t>`</a:t>
            </a: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Crore</a:t>
            </a:r>
            <a:endParaRPr lang="en-US" sz="1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 bwMode="gray">
          <a:xfrm>
            <a:off x="683568" y="3933056"/>
            <a:ext cx="215444" cy="72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lIns="0" tIns="0" rIns="0" bIns="0" anchor="b">
            <a:spAutoFit/>
          </a:bodyPr>
          <a:lstStyle/>
          <a:p>
            <a:pPr algn="ctr" defTabSz="1013875">
              <a:defRPr/>
            </a:pPr>
            <a:r>
              <a:rPr lang="en-US" sz="1400" dirty="0">
                <a:solidFill>
                  <a:schemeClr val="tx1"/>
                </a:solidFill>
                <a:latin typeface="Calibri" pitchFamily="34" charset="0"/>
                <a:cs typeface="Tahoma" charset="0"/>
              </a:rPr>
              <a:t>2,91,639</a:t>
            </a:r>
            <a:endParaRPr lang="en-IN" sz="1400" dirty="0">
              <a:solidFill>
                <a:schemeClr val="tx1"/>
              </a:solidFill>
              <a:latin typeface="Calibri" pitchFamily="34" charset="0"/>
              <a:cs typeface="Tahoma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/>
        </p:nvSpPr>
        <p:spPr bwMode="gray">
          <a:xfrm>
            <a:off x="71406" y="6719525"/>
            <a:ext cx="5854713" cy="1384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eaLnBrk="0" hangingPunct="0">
              <a:tabLst>
                <a:tab pos="377825" algn="l"/>
                <a:tab pos="534988" algn="l"/>
              </a:tabLst>
            </a:pPr>
            <a:r>
              <a:rPr lang="en-US" sz="900" b="0" dirty="0">
                <a:solidFill>
                  <a:schemeClr val="tx1"/>
                </a:solidFill>
                <a:latin typeface="Calibri" pitchFamily="34" charset="0"/>
              </a:rPr>
              <a:t>Source: IRDA Annual Report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323528" y="587727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New Business Premium     Renewal Premium     Total Premium     Total Revenue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539552" y="6021288"/>
            <a:ext cx="72008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2843808" y="6021288"/>
            <a:ext cx="72008" cy="7200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Double Bracket 17"/>
          <p:cNvSpPr/>
          <p:nvPr/>
        </p:nvSpPr>
        <p:spPr>
          <a:xfrm>
            <a:off x="4716016" y="5949280"/>
            <a:ext cx="144016" cy="21602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  <p:sp>
        <p:nvSpPr>
          <p:cNvPr id="19" name="Right Bracket 18"/>
          <p:cNvSpPr/>
          <p:nvPr/>
        </p:nvSpPr>
        <p:spPr>
          <a:xfrm>
            <a:off x="6228184" y="5949280"/>
            <a:ext cx="216024" cy="21602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There has been a steady increase in Assets Under Management</a:t>
            </a:r>
            <a:endParaRPr lang="en-IN" sz="2400" b="1" dirty="0" smtClean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1" name="Group 93"/>
          <p:cNvGraphicFramePr>
            <a:graphicFrameLocks noGrp="1"/>
          </p:cNvGraphicFramePr>
          <p:nvPr/>
        </p:nvGraphicFramePr>
        <p:xfrm>
          <a:off x="0" y="836712"/>
          <a:ext cx="9144032" cy="5517776"/>
        </p:xfrm>
        <a:graphic>
          <a:graphicData uri="http://schemas.openxmlformats.org/drawingml/2006/table">
            <a:tbl>
              <a:tblPr/>
              <a:tblGrid>
                <a:gridCol w="3071802"/>
                <a:gridCol w="1428760"/>
                <a:gridCol w="1428760"/>
                <a:gridCol w="1500198"/>
                <a:gridCol w="1714512"/>
              </a:tblGrid>
              <a:tr h="374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Category of Investments 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2000-01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upee Foradian" pitchFamily="34" charset="0"/>
                          <a:cs typeface="Calibri" pitchFamily="34" charset="0"/>
                        </a:rPr>
                        <a:t>`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Cr.       (%)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   2011-12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upee Foradian" pitchFamily="34" charset="0"/>
                          <a:cs typeface="Calibri" pitchFamily="34" charset="0"/>
                        </a:rPr>
                        <a:t>`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Cr.   (%) 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2012-13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upee Foradian" pitchFamily="34" charset="0"/>
                          <a:cs typeface="Calibri" pitchFamily="34" charset="0"/>
                        </a:rPr>
                        <a:t>`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Cr.          (%) 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September 2013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Rupee Foradian" pitchFamily="34" charset="0"/>
                          <a:cs typeface="Calibri" pitchFamily="34" charset="0"/>
                        </a:rPr>
                        <a:t>`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Cr. (%) 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393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Traditional Products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70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Central Govt. Securities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47,513      (24.48%)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4,68,082    (38.64%)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5,11,248     (36.55%)</a:t>
                      </a: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5,63,285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(37.29%)</a:t>
                      </a:r>
                      <a:endParaRPr lang="en-IN" sz="14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State Govt. Securities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52,524      (27.07%)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2,14,515     (17.71%)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2,66,003     (19.02%)</a:t>
                      </a: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2,88,629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(19.11%)</a:t>
                      </a:r>
                      <a:endParaRPr lang="en-IN" sz="14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Infrastructure Investments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24,887      (12.80%)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97,320       (8.03%)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1,16,645       (8.34%)</a:t>
                      </a: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1,43,192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(9.48%)</a:t>
                      </a:r>
                      <a:endParaRPr lang="en-IN" sz="14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Approved Investments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50,502      (26.03%)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3,85,107    (31.79%)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4,45,611     (31.86%)</a:t>
                      </a: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4,90,193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(32.45%)</a:t>
                      </a:r>
                      <a:endParaRPr lang="en-IN" sz="14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Other than Approved Investments</a:t>
                      </a: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18,584        (9.58%)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46,262     (3.82%)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    59,161       (4.23%)</a:t>
                      </a: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25,002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(1.65%)</a:t>
                      </a:r>
                      <a:endParaRPr lang="en-IN" sz="14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0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ULIP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E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70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Approved Investments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- -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3,46,340    (93.61%)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3,25,281     (94.97%)</a:t>
                      </a: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3,03,667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(95.58%)</a:t>
                      </a:r>
                      <a:endParaRPr lang="en-IN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Other Investments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- -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  23,632     (6.39%)</a:t>
                      </a:r>
                      <a:endParaRPr kumimoji="0" lang="en-I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    17,226       (5.03%)</a:t>
                      </a: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14,032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(4.41%)</a:t>
                      </a:r>
                      <a:endParaRPr lang="en-IN" sz="14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1,94,010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(100%)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15,81,259      (100%)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17,41,175       (100%)</a:t>
                      </a: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18,28,001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(100%)</a:t>
                      </a:r>
                      <a:endParaRPr kumimoji="0" lang="en-I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4000" marR="54000" marT="54000" marB="54000" anchor="ctr" horzOverflow="overflow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 Box 71"/>
          <p:cNvSpPr txBox="1">
            <a:spLocks noChangeArrowheads="1"/>
          </p:cNvSpPr>
          <p:nvPr/>
        </p:nvSpPr>
        <p:spPr bwMode="gray">
          <a:xfrm>
            <a:off x="0" y="6719525"/>
            <a:ext cx="5854713" cy="1384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eaLnBrk="0" hangingPunct="0">
              <a:tabLst>
                <a:tab pos="377825" algn="l"/>
                <a:tab pos="534988" algn="l"/>
              </a:tabLst>
            </a:pPr>
            <a:r>
              <a:rPr lang="en-US" sz="900" b="0" dirty="0">
                <a:solidFill>
                  <a:schemeClr val="tx1"/>
                </a:solidFill>
                <a:latin typeface="Calibri" pitchFamily="34" charset="0"/>
              </a:rPr>
              <a:t>Source: IRDA Annual Report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1749456" y="3351217"/>
            <a:ext cx="7251700" cy="720725"/>
          </a:xfrm>
        </p:spPr>
        <p:txBody>
          <a:bodyPr>
            <a:normAutofit/>
          </a:bodyPr>
          <a:lstStyle/>
          <a:p>
            <a:pPr marL="1077913" indent="-1077913">
              <a:buNone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Industry has increased its focus on Customer Centricity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Customer Grievance </a:t>
            </a:r>
            <a:r>
              <a:rPr lang="en-US" sz="2400" b="1" dirty="0" err="1" smtClean="0">
                <a:latin typeface="Calibri" pitchFamily="34" charset="0"/>
                <a:cs typeface="Calibri" pitchFamily="34" charset="0"/>
              </a:rPr>
              <a:t>Redressal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through Integrated Grievance Management System (IGMS) has been successful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1520" y="1556792"/>
          <a:ext cx="8640000" cy="460578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28000"/>
                <a:gridCol w="1728000"/>
                <a:gridCol w="1728000"/>
                <a:gridCol w="1728000"/>
                <a:gridCol w="1728000"/>
              </a:tblGrid>
              <a:tr h="104538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Year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No. of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In-force policies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No. of Grievances reported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No. of Grievances attended 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No. of Grievances pending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1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2011-12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33.52</a:t>
                      </a:r>
                      <a:r>
                        <a:rPr lang="en-US" sz="1800" baseline="0" dirty="0" smtClean="0">
                          <a:latin typeface="Calibri" pitchFamily="34" charset="0"/>
                          <a:cs typeface="Calibri" pitchFamily="34" charset="0"/>
                        </a:rPr>
                        <a:t> Cr.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>
                          <a:latin typeface="Calibri" pitchFamily="34" charset="0"/>
                          <a:cs typeface="Calibri" pitchFamily="34" charset="0"/>
                        </a:rPr>
                        <a:t>3,09,613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3,08,331 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(99.59%)</a:t>
                      </a:r>
                      <a:b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1282 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(0.41%)</a:t>
                      </a:r>
                      <a:b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41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2012-13</a:t>
                      </a:r>
                    </a:p>
                  </a:txBody>
                  <a:tcPr marL="91439" marR="91439" marT="90000" marB="90000"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35.87 Cr.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>
                          <a:latin typeface="Calibri" pitchFamily="34" charset="0"/>
                          <a:cs typeface="Calibri" pitchFamily="34" charset="0"/>
                        </a:rPr>
                        <a:t>3,42,294</a:t>
                      </a: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3,41,070 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(99.64%)</a:t>
                      </a:r>
                      <a:b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1224 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(0.36%)</a:t>
                      </a:r>
                      <a:b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</a:b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9" marR="90000" marT="90000" marB="9000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580" name="Text Box 71"/>
          <p:cNvSpPr txBox="1">
            <a:spLocks noChangeArrowheads="1"/>
          </p:cNvSpPr>
          <p:nvPr/>
        </p:nvSpPr>
        <p:spPr bwMode="gray">
          <a:xfrm>
            <a:off x="71407" y="6719525"/>
            <a:ext cx="6000792" cy="1384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234950" indent="-234950" eaLnBrk="0" hangingPunct="0">
              <a:tabLst>
                <a:tab pos="377825" algn="l"/>
                <a:tab pos="534988" algn="l"/>
              </a:tabLst>
            </a:pPr>
            <a:r>
              <a:rPr lang="en-US" sz="900" b="0" dirty="0">
                <a:solidFill>
                  <a:schemeClr val="tx1"/>
                </a:solidFill>
                <a:latin typeface="Calibri" pitchFamily="34" charset="0"/>
              </a:rPr>
              <a:t>Source: IRDA Annual Report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ACDF665-554B-40EE-9346-10ABF37AD3F9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5967</TotalTime>
  <Words>1322</Words>
  <Application>Microsoft Office PowerPoint</Application>
  <PresentationFormat>On-screen Show (4:3)</PresentationFormat>
  <Paragraphs>366</Paragraphs>
  <Slides>18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Median</vt:lpstr>
      <vt:lpstr>Worksheet</vt:lpstr>
      <vt:lpstr>LIFE INSURANCE COUNCIL Press Meet  on   Overview of Indian life insurance industry:  trends &amp; opportunities  20th FEBRUARY, 2014 Hyderabad</vt:lpstr>
      <vt:lpstr>Overview of Indian Life Insurance Industry</vt:lpstr>
      <vt:lpstr>Indian life insurance industry has grown over the years…</vt:lpstr>
      <vt:lpstr>…by touching the lives of people across the country</vt:lpstr>
      <vt:lpstr>…and has made a significant contribution to the Indian economy</vt:lpstr>
      <vt:lpstr>Slide 6</vt:lpstr>
      <vt:lpstr>There has been a steady increase in Assets Under Management</vt:lpstr>
      <vt:lpstr>Slide 8</vt:lpstr>
      <vt:lpstr>Customer Grievance Redressal through Integrated Grievance Management System (IGMS) has been successful</vt:lpstr>
      <vt:lpstr>Total benefits* paid to customers by Life Insurers</vt:lpstr>
      <vt:lpstr>Consistent improvement in Death Claims Settled by Life Insurers   - By No. of Policies</vt:lpstr>
      <vt:lpstr>Slide 12</vt:lpstr>
      <vt:lpstr>Indian demography is favourable to the growth of Life Insurance</vt:lpstr>
      <vt:lpstr>However, Household Financial Savings as a % of GDP have dropped  in recent past, resulting in shrinking share of insurance within financial savings</vt:lpstr>
      <vt:lpstr>Slide 15</vt:lpstr>
      <vt:lpstr>Projections</vt:lpstr>
      <vt:lpstr>Life Insurance sector will continue to contribute to nation  building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INSURANCE COUNCIL Press Meet on  “CUSTOMER CENTRICITY” 20th FEBRUARY, 2014 Hyderabad</dc:title>
  <dc:creator>intel</dc:creator>
  <cp:lastModifiedBy>CSHOM2497</cp:lastModifiedBy>
  <cp:revision>84</cp:revision>
  <dcterms:created xsi:type="dcterms:W3CDTF">2014-02-10T09:08:49Z</dcterms:created>
  <dcterms:modified xsi:type="dcterms:W3CDTF">2014-02-19T11:09:25Z</dcterms:modified>
</cp:coreProperties>
</file>